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26"/>
  </p:notesMasterIdLst>
  <p:sldIdLst>
    <p:sldId id="256" r:id="rId3"/>
    <p:sldId id="257" r:id="rId4"/>
    <p:sldId id="258" r:id="rId5"/>
    <p:sldId id="267" r:id="rId6"/>
    <p:sldId id="268" r:id="rId7"/>
    <p:sldId id="285" r:id="rId8"/>
    <p:sldId id="286" r:id="rId9"/>
    <p:sldId id="287" r:id="rId10"/>
    <p:sldId id="288" r:id="rId11"/>
    <p:sldId id="269" r:id="rId12"/>
    <p:sldId id="280" r:id="rId13"/>
    <p:sldId id="289" r:id="rId14"/>
    <p:sldId id="291" r:id="rId15"/>
    <p:sldId id="266" r:id="rId16"/>
    <p:sldId id="290" r:id="rId17"/>
    <p:sldId id="284" r:id="rId18"/>
    <p:sldId id="270" r:id="rId19"/>
    <p:sldId id="281" r:id="rId20"/>
    <p:sldId id="271" r:id="rId21"/>
    <p:sldId id="272" r:id="rId22"/>
    <p:sldId id="274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9804248486673E-2"/>
          <c:y val="4.5373986519785803E-2"/>
          <c:w val="0.87025002274372298"/>
          <c:h val="0.79923345494010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1A290">
                <a:lumMod val="50000"/>
              </a:srgbClr>
            </a:solidFill>
            <a:ln>
              <a:solidFill>
                <a:srgbClr val="003300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>
                    <a:solidFill>
                      <a:srgbClr val="EBF1DD"/>
                    </a:solidFill>
                    <a:latin typeface="Franklin Gothic Book"/>
                    <a:cs typeface="Franklin Gothic Book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USA</c:v>
                </c:pt>
                <c:pt idx="1">
                  <c:v>Canada</c:v>
                </c:pt>
              </c:strCache>
            </c:strRef>
          </c:cat>
          <c:val>
            <c:numRef>
              <c:f>Sheet1!$B$2:$B$3</c:f>
              <c:numCache>
                <c:formatCode>"$"#,##0</c:formatCode>
                <c:ptCount val="2"/>
                <c:pt idx="0">
                  <c:v>3006</c:v>
                </c:pt>
                <c:pt idx="1">
                  <c:v>787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5"/>
        <c:axId val="140143232"/>
        <c:axId val="140148720"/>
      </c:barChart>
      <c:catAx>
        <c:axId val="140143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Franklin Gothic Book"/>
                <a:cs typeface="Franklin Gothic Book"/>
              </a:defRPr>
            </a:pPr>
            <a:endParaRPr lang="en-US"/>
          </a:p>
        </c:txPr>
        <c:crossAx val="140148720"/>
        <c:crosses val="autoZero"/>
        <c:auto val="1"/>
        <c:lblAlgn val="ctr"/>
        <c:lblOffset val="100"/>
        <c:noMultiLvlLbl val="0"/>
      </c:catAx>
      <c:valAx>
        <c:axId val="140148720"/>
        <c:scaling>
          <c:orientation val="minMax"/>
        </c:scaling>
        <c:delete val="0"/>
        <c:axPos val="l"/>
        <c:majorGridlines>
          <c:spPr>
            <a:ln>
              <a:prstDash val="solid"/>
            </a:ln>
          </c:spPr>
        </c:majorGridlines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Franklin Gothic Book"/>
                <a:cs typeface="Franklin Gothic Book"/>
              </a:defRPr>
            </a:pPr>
            <a:endParaRPr lang="en-US"/>
          </a:p>
        </c:txPr>
        <c:crossAx val="140143232"/>
        <c:crosses val="autoZero"/>
        <c:crossBetween val="between"/>
        <c:majorUnit val="1000"/>
        <c:minorUnit val="2E-3"/>
      </c:valAx>
      <c:spPr>
        <a:solidFill>
          <a:schemeClr val="bg1"/>
        </a:solidFill>
        <a:ln>
          <a:solidFill>
            <a:srgbClr val="0033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5148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800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01A290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rgbClr val="EBF1DD"/>
                    </a:solidFill>
                    <a:latin typeface="Franklin Gothic Book"/>
                    <a:cs typeface="Franklin Gothic Book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USA</c:v>
                </c:pt>
                <c:pt idx="1">
                  <c:v>CAN</c:v>
                </c:pt>
                <c:pt idx="2">
                  <c:v>HOL</c:v>
                </c:pt>
                <c:pt idx="3">
                  <c:v>GER</c:v>
                </c:pt>
                <c:pt idx="4">
                  <c:v>AUSL</c:v>
                </c:pt>
                <c:pt idx="5">
                  <c:v>SWI</c:v>
                </c:pt>
              </c:strCache>
            </c:strRef>
          </c:cat>
          <c:val>
            <c:numRef>
              <c:f>Sheet1!$B$2:$B$7</c:f>
              <c:numCache>
                <c:formatCode>"$"#,##0</c:formatCode>
                <c:ptCount val="6"/>
                <c:pt idx="0">
                  <c:v>606</c:v>
                </c:pt>
                <c:pt idx="1">
                  <c:v>148</c:v>
                </c:pt>
                <c:pt idx="2">
                  <c:v>226</c:v>
                </c:pt>
                <c:pt idx="3">
                  <c:v>258</c:v>
                </c:pt>
                <c:pt idx="4">
                  <c:v>280</c:v>
                </c:pt>
                <c:pt idx="5">
                  <c:v>344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5"/>
        <c:axId val="140149504"/>
        <c:axId val="140149896"/>
      </c:barChart>
      <c:catAx>
        <c:axId val="140149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Franklin Gothic Book"/>
                <a:cs typeface="Franklin Gothic Book"/>
              </a:defRPr>
            </a:pPr>
            <a:endParaRPr lang="en-US"/>
          </a:p>
        </c:txPr>
        <c:crossAx val="140149896"/>
        <c:crosses val="autoZero"/>
        <c:auto val="1"/>
        <c:lblAlgn val="ctr"/>
        <c:lblOffset val="100"/>
        <c:noMultiLvlLbl val="0"/>
      </c:catAx>
      <c:valAx>
        <c:axId val="140149896"/>
        <c:scaling>
          <c:orientation val="minMax"/>
        </c:scaling>
        <c:delete val="0"/>
        <c:axPos val="l"/>
        <c:majorGridlines>
          <c:spPr>
            <a:ln>
              <a:prstDash val="solid"/>
            </a:ln>
          </c:spPr>
        </c:majorGridlines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Franklin Gothic Book"/>
                <a:cs typeface="Franklin Gothic Book"/>
              </a:defRPr>
            </a:pPr>
            <a:endParaRPr lang="en-US"/>
          </a:p>
        </c:txPr>
        <c:crossAx val="140149504"/>
        <c:crosses val="autoZero"/>
        <c:crossBetween val="between"/>
        <c:minorUnit val="2E-3"/>
      </c:valAx>
      <c:spPr>
        <a:solidFill>
          <a:schemeClr val="bg1"/>
        </a:solidFill>
        <a:ln>
          <a:solidFill>
            <a:srgbClr val="0033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DE24E-5547-49BB-AC18-8FB421F61C6A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ED334-C404-43E4-8160-C0406ACDB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3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56DC255-0B6B-4EBF-9838-2D4A4868AD4F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366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671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43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645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38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19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596" y="1325366"/>
            <a:ext cx="4136204" cy="46644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5366"/>
            <a:ext cx="4136204" cy="46644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3399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50000">
              <a:schemeClr val="bg1">
                <a:lumMod val="90000"/>
              </a:schemeClr>
            </a:gs>
            <a:gs pos="100000">
              <a:srgbClr val="D8E4B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596" y="171898"/>
            <a:ext cx="84248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596" y="1315092"/>
            <a:ext cx="8424809" cy="4674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023468"/>
            <a:ext cx="9144000" cy="834532"/>
          </a:xfrm>
          <a:prstGeom prst="rect">
            <a:avLst/>
          </a:prstGeom>
          <a:gradFill>
            <a:gsLst>
              <a:gs pos="27000">
                <a:srgbClr val="55A190"/>
              </a:gs>
              <a:gs pos="50000">
                <a:srgbClr val="009673"/>
              </a:gs>
              <a:gs pos="100000">
                <a:schemeClr val="tx1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pic>
        <p:nvPicPr>
          <p:cNvPr id="4" name="Picture 3" descr="PNHP-logo.jpg"/>
          <p:cNvPicPr>
            <a:picLocks noChangeAspect="1"/>
          </p:cNvPicPr>
          <p:nvPr userDrawn="1"/>
        </p:nvPicPr>
        <p:blipFill rotWithShape="1">
          <a:blip r:embed="rId7">
            <a:clrChange>
              <a:clrFrom>
                <a:srgbClr val="13937D"/>
              </a:clrFrom>
              <a:clrTo>
                <a:srgbClr val="13937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8" t="4874" r="1299" b="13720"/>
          <a:stretch/>
        </p:blipFill>
        <p:spPr>
          <a:xfrm>
            <a:off x="-1" y="6023468"/>
            <a:ext cx="3964503" cy="83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59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32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28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24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20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18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286000"/>
            <a:ext cx="19812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A Beginner’s Guide to the Rationale for Single Payer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Payer 101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8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Contract Negotiation &amp; Bargaining Power</a:t>
            </a:r>
          </a:p>
          <a:p>
            <a:endParaRPr lang="en-US" dirty="0"/>
          </a:p>
          <a:p>
            <a:r>
              <a:rPr lang="en-US" dirty="0" smtClean="0"/>
              <a:t>Administrative Costs</a:t>
            </a:r>
          </a:p>
          <a:p>
            <a:pPr lvl="1"/>
            <a:r>
              <a:rPr lang="en-US" dirty="0" smtClean="0"/>
              <a:t>31% of health care expenditures in the US vs. 16.7% in Canada</a:t>
            </a:r>
            <a:r>
              <a:rPr lang="en-US" baseline="30000" dirty="0" smtClean="0"/>
              <a:t>1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Insurer Waste</a:t>
            </a:r>
          </a:p>
          <a:p>
            <a:pPr lvl="1"/>
            <a:r>
              <a:rPr lang="en-US" dirty="0" smtClean="0"/>
              <a:t>Eligibility Screening</a:t>
            </a:r>
          </a:p>
          <a:p>
            <a:pPr lvl="1"/>
            <a:r>
              <a:rPr lang="en-US" dirty="0" smtClean="0"/>
              <a:t>Underwriting</a:t>
            </a:r>
          </a:p>
          <a:p>
            <a:pPr lvl="1"/>
            <a:r>
              <a:rPr lang="en-US" dirty="0" smtClean="0"/>
              <a:t>Dividends and Salaries</a:t>
            </a:r>
          </a:p>
          <a:p>
            <a:pPr lvl="1"/>
            <a:r>
              <a:rPr lang="en-US" dirty="0" smtClean="0"/>
              <a:t>Managed Care</a:t>
            </a:r>
          </a:p>
          <a:p>
            <a:pPr lvl="1"/>
            <a:endParaRPr lang="en-US" dirty="0"/>
          </a:p>
          <a:p>
            <a:r>
              <a:rPr lang="en-US" dirty="0" smtClean="0"/>
              <a:t>Provider Waste</a:t>
            </a:r>
          </a:p>
          <a:p>
            <a:pPr lvl="1"/>
            <a:r>
              <a:rPr lang="en-US" dirty="0" smtClean="0"/>
              <a:t>Billing and Coding</a:t>
            </a:r>
          </a:p>
          <a:p>
            <a:pPr lvl="1"/>
            <a:r>
              <a:rPr lang="en-US" dirty="0" smtClean="0"/>
              <a:t>Approval and Appeals in Managed Care</a:t>
            </a:r>
          </a:p>
          <a:p>
            <a:pPr lvl="1"/>
            <a:r>
              <a:rPr lang="en-US" dirty="0" smtClean="0"/>
              <a:t>Lack of check on for-profit providers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1.  </a:t>
            </a:r>
            <a:r>
              <a:rPr lang="en-US" dirty="0" err="1" smtClean="0"/>
              <a:t>Woolhander</a:t>
            </a:r>
            <a:r>
              <a:rPr lang="en-US" dirty="0" smtClean="0"/>
              <a:t> S, Campbell T, </a:t>
            </a:r>
            <a:r>
              <a:rPr lang="en-US" dirty="0" err="1" smtClean="0"/>
              <a:t>Himmelstein</a:t>
            </a:r>
            <a:r>
              <a:rPr lang="en-US" dirty="0" smtClean="0"/>
              <a:t> DU.</a:t>
            </a:r>
            <a:r>
              <a:rPr lang="en-US" i="1" dirty="0" smtClean="0"/>
              <a:t>  </a:t>
            </a:r>
            <a:r>
              <a:rPr lang="en-US" dirty="0" smtClean="0"/>
              <a:t>Cost of </a:t>
            </a:r>
            <a:r>
              <a:rPr lang="en-US" dirty="0"/>
              <a:t>h</a:t>
            </a:r>
            <a:r>
              <a:rPr lang="en-US" dirty="0" smtClean="0"/>
              <a:t>ealth </a:t>
            </a:r>
            <a:r>
              <a:rPr lang="en-US" dirty="0"/>
              <a:t>c</a:t>
            </a:r>
            <a:r>
              <a:rPr lang="en-US" dirty="0" smtClean="0"/>
              <a:t>are </a:t>
            </a:r>
            <a:r>
              <a:rPr lang="en-US" dirty="0"/>
              <a:t>a</a:t>
            </a:r>
            <a:r>
              <a:rPr lang="en-US" dirty="0" smtClean="0"/>
              <a:t>dministration in the United States and Canada.  NEJM 2003;349(8):  768-775.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Problems:  Waste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27355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OECD Health Data (2009)</a:t>
            </a:r>
            <a:endParaRPr lang="en-US" cap="non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7100047" cy="4770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355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324054" y="1280160"/>
            <a:ext cx="7410298" cy="3694176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331366" y="1528878"/>
          <a:ext cx="7395668" cy="2860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5668"/>
              </a:tblGrid>
              <a:tr h="5720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0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0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0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0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7189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Growth of Physicians and Administrators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386937" y="6007028"/>
            <a:ext cx="575706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600" dirty="0" smtClean="0">
                <a:solidFill>
                  <a:srgbClr val="EFECF3"/>
                </a:solidFill>
                <a:latin typeface="Franklin Gothic Book" pitchFamily="34" charset="0"/>
              </a:rPr>
              <a:t>Data updated through 2013</a:t>
            </a:r>
          </a:p>
          <a:p>
            <a:pPr algn="r"/>
            <a:r>
              <a:rPr lang="en-US" sz="1600" dirty="0" smtClean="0">
                <a:solidFill>
                  <a:srgbClr val="EFECF3"/>
                </a:solidFill>
                <a:latin typeface="Franklin Gothic Book" pitchFamily="34" charset="0"/>
              </a:rPr>
              <a:t>Source: Bureau of Labor Statistics; NCHS; Himmelstein/Woolhandler analysis of CPS  </a:t>
            </a:r>
            <a:endParaRPr lang="en-US" sz="1600" dirty="0">
              <a:solidFill>
                <a:srgbClr val="EFECF3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929028" y="2830982"/>
            <a:ext cx="2348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3300"/>
                </a:solidFill>
                <a:latin typeface="Franklin Gothic Book"/>
                <a:cs typeface="Franklin Gothic Book"/>
              </a:rPr>
              <a:t>Growth Since 1970</a:t>
            </a:r>
            <a:endParaRPr lang="en-US" sz="2000" dirty="0">
              <a:solidFill>
                <a:srgbClr val="003300"/>
              </a:solidFill>
              <a:latin typeface="Franklin Gothic Book"/>
              <a:cs typeface="Franklin Gothic Book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77381" y="5648049"/>
            <a:ext cx="270662" cy="270662"/>
          </a:xfrm>
          <a:prstGeom prst="rect">
            <a:avLst/>
          </a:prstGeom>
          <a:solidFill>
            <a:srgbClr val="005148"/>
          </a:solidFill>
          <a:ln w="952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9310" y="5648049"/>
            <a:ext cx="270662" cy="270662"/>
          </a:xfrm>
          <a:prstGeom prst="rect">
            <a:avLst/>
          </a:prstGeom>
          <a:solidFill>
            <a:srgbClr val="800000"/>
          </a:solidFill>
          <a:ln w="952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80964" y="5583325"/>
            <a:ext cx="1630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Franklin Gothic Book"/>
                <a:cs typeface="Franklin Gothic Book"/>
              </a:rPr>
              <a:t>Physicians</a:t>
            </a:r>
            <a:endParaRPr lang="en-US" sz="2000" dirty="0">
              <a:solidFill>
                <a:srgbClr val="003300"/>
              </a:solidFill>
              <a:latin typeface="Franklin Gothic Book"/>
              <a:cs typeface="Franklin Gothic Boo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47531" y="5583325"/>
            <a:ext cx="2348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Franklin Gothic Book"/>
                <a:cs typeface="Franklin Gothic Book"/>
              </a:rPr>
              <a:t>Administrators</a:t>
            </a:r>
            <a:endParaRPr lang="en-US" sz="2000" dirty="0">
              <a:solidFill>
                <a:srgbClr val="003300"/>
              </a:solidFill>
              <a:latin typeface="Franklin Gothic Book"/>
              <a:cs typeface="Franklin Gothic Book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654154"/>
              </p:ext>
            </p:extLst>
          </p:nvPr>
        </p:nvGraphicFramePr>
        <p:xfrm>
          <a:off x="309661" y="1324053"/>
          <a:ext cx="1065581" cy="403799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65581"/>
              </a:tblGrid>
              <a:tr h="576856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3000%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</a:tr>
              <a:tr h="576856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2500%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</a:tr>
              <a:tr h="576856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2000%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</a:tr>
              <a:tr h="576856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1500%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</a:tr>
              <a:tr h="576856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1000%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</a:tr>
              <a:tr h="576856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500%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</a:tr>
              <a:tr h="576856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0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184070"/>
              </p:ext>
            </p:extLst>
          </p:nvPr>
        </p:nvGraphicFramePr>
        <p:xfrm>
          <a:off x="470195" y="5083862"/>
          <a:ext cx="8714120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2824"/>
                <a:gridCol w="1742824"/>
                <a:gridCol w="1742824"/>
                <a:gridCol w="1742824"/>
                <a:gridCol w="17428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Franklin Gothic Book"/>
                          <a:cs typeface="Franklin Gothic Book"/>
                        </a:rPr>
                        <a:t>1970</a:t>
                      </a:r>
                      <a:endParaRPr lang="en-US" sz="2000" dirty="0">
                        <a:solidFill>
                          <a:schemeClr val="tx1"/>
                        </a:solidFill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Franklin Gothic Book"/>
                          <a:cs typeface="Franklin Gothic Book"/>
                        </a:rPr>
                        <a:t>1980</a:t>
                      </a:r>
                      <a:endParaRPr lang="en-US" sz="2000" dirty="0">
                        <a:solidFill>
                          <a:schemeClr val="tx1"/>
                        </a:solidFill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Franklin Gothic Book"/>
                          <a:cs typeface="Franklin Gothic Book"/>
                        </a:rPr>
                        <a:t>1990</a:t>
                      </a:r>
                      <a:endParaRPr lang="en-US" sz="2000" dirty="0">
                        <a:solidFill>
                          <a:schemeClr val="tx1"/>
                        </a:solidFill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Franklin Gothic Book"/>
                          <a:cs typeface="Franklin Gothic Book"/>
                        </a:rPr>
                        <a:t>2000</a:t>
                      </a:r>
                      <a:endParaRPr lang="en-US" sz="2000" dirty="0">
                        <a:solidFill>
                          <a:schemeClr val="tx1"/>
                        </a:solidFill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Franklin Gothic Book"/>
                          <a:cs typeface="Franklin Gothic Book"/>
                        </a:rPr>
                        <a:t>2010 </a:t>
                      </a:r>
                      <a:endParaRPr lang="en-US" sz="2000" dirty="0">
                        <a:solidFill>
                          <a:schemeClr val="tx1"/>
                        </a:solidFill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Freeform 18"/>
          <p:cNvSpPr/>
          <p:nvPr/>
        </p:nvSpPr>
        <p:spPr>
          <a:xfrm>
            <a:off x="1327463" y="1327612"/>
            <a:ext cx="7411575" cy="3630150"/>
          </a:xfrm>
          <a:custGeom>
            <a:avLst/>
            <a:gdLst>
              <a:gd name="connsiteX0" fmla="*/ 0 w 7400925"/>
              <a:gd name="connsiteY0" fmla="*/ 3614738 h 3614738"/>
              <a:gd name="connsiteX1" fmla="*/ 871537 w 7400925"/>
              <a:gd name="connsiteY1" fmla="*/ 3519488 h 3614738"/>
              <a:gd name="connsiteX2" fmla="*/ 1209675 w 7400925"/>
              <a:gd name="connsiteY2" fmla="*/ 3514725 h 3614738"/>
              <a:gd name="connsiteX3" fmla="*/ 1414462 w 7400925"/>
              <a:gd name="connsiteY3" fmla="*/ 3476625 h 3614738"/>
              <a:gd name="connsiteX4" fmla="*/ 1743075 w 7400925"/>
              <a:gd name="connsiteY4" fmla="*/ 3476625 h 3614738"/>
              <a:gd name="connsiteX5" fmla="*/ 1952625 w 7400925"/>
              <a:gd name="connsiteY5" fmla="*/ 3429000 h 3614738"/>
              <a:gd name="connsiteX6" fmla="*/ 2138362 w 7400925"/>
              <a:gd name="connsiteY6" fmla="*/ 3419475 h 3614738"/>
              <a:gd name="connsiteX7" fmla="*/ 2533650 w 7400925"/>
              <a:gd name="connsiteY7" fmla="*/ 3405188 h 3614738"/>
              <a:gd name="connsiteX8" fmla="*/ 2676525 w 7400925"/>
              <a:gd name="connsiteY8" fmla="*/ 3395663 h 3614738"/>
              <a:gd name="connsiteX9" fmla="*/ 2800350 w 7400925"/>
              <a:gd name="connsiteY9" fmla="*/ 3348038 h 3614738"/>
              <a:gd name="connsiteX10" fmla="*/ 3171825 w 7400925"/>
              <a:gd name="connsiteY10" fmla="*/ 3167063 h 3614738"/>
              <a:gd name="connsiteX11" fmla="*/ 3295650 w 7400925"/>
              <a:gd name="connsiteY11" fmla="*/ 3162300 h 3614738"/>
              <a:gd name="connsiteX12" fmla="*/ 3519487 w 7400925"/>
              <a:gd name="connsiteY12" fmla="*/ 3052763 h 3614738"/>
              <a:gd name="connsiteX13" fmla="*/ 3686175 w 7400925"/>
              <a:gd name="connsiteY13" fmla="*/ 3109913 h 3614738"/>
              <a:gd name="connsiteX14" fmla="*/ 3686175 w 7400925"/>
              <a:gd name="connsiteY14" fmla="*/ 3109913 h 3614738"/>
              <a:gd name="connsiteX15" fmla="*/ 3867150 w 7400925"/>
              <a:gd name="connsiteY15" fmla="*/ 3033713 h 3614738"/>
              <a:gd name="connsiteX16" fmla="*/ 4048125 w 7400925"/>
              <a:gd name="connsiteY16" fmla="*/ 2462213 h 3614738"/>
              <a:gd name="connsiteX17" fmla="*/ 4262437 w 7400925"/>
              <a:gd name="connsiteY17" fmla="*/ 2081213 h 3614738"/>
              <a:gd name="connsiteX18" fmla="*/ 4443412 w 7400925"/>
              <a:gd name="connsiteY18" fmla="*/ 1528763 h 3614738"/>
              <a:gd name="connsiteX19" fmla="*/ 4657725 w 7400925"/>
              <a:gd name="connsiteY19" fmla="*/ 1366838 h 3614738"/>
              <a:gd name="connsiteX20" fmla="*/ 4810125 w 7400925"/>
              <a:gd name="connsiteY20" fmla="*/ 1181100 h 3614738"/>
              <a:gd name="connsiteX21" fmla="*/ 4981575 w 7400925"/>
              <a:gd name="connsiteY21" fmla="*/ 1219200 h 3614738"/>
              <a:gd name="connsiteX22" fmla="*/ 5162550 w 7400925"/>
              <a:gd name="connsiteY22" fmla="*/ 1123950 h 3614738"/>
              <a:gd name="connsiteX23" fmla="*/ 5362575 w 7400925"/>
              <a:gd name="connsiteY23" fmla="*/ 1176338 h 3614738"/>
              <a:gd name="connsiteX24" fmla="*/ 5705475 w 7400925"/>
              <a:gd name="connsiteY24" fmla="*/ 919163 h 3614738"/>
              <a:gd name="connsiteX25" fmla="*/ 5934075 w 7400925"/>
              <a:gd name="connsiteY25" fmla="*/ 709613 h 3614738"/>
              <a:gd name="connsiteX26" fmla="*/ 6096000 w 7400925"/>
              <a:gd name="connsiteY26" fmla="*/ 419100 h 3614738"/>
              <a:gd name="connsiteX27" fmla="*/ 6319837 w 7400925"/>
              <a:gd name="connsiteY27" fmla="*/ 681038 h 3614738"/>
              <a:gd name="connsiteX28" fmla="*/ 6481762 w 7400925"/>
              <a:gd name="connsiteY28" fmla="*/ 890588 h 3614738"/>
              <a:gd name="connsiteX29" fmla="*/ 6553200 w 7400925"/>
              <a:gd name="connsiteY29" fmla="*/ 771525 h 3614738"/>
              <a:gd name="connsiteX30" fmla="*/ 6619875 w 7400925"/>
              <a:gd name="connsiteY30" fmla="*/ 638175 h 3614738"/>
              <a:gd name="connsiteX31" fmla="*/ 6781800 w 7400925"/>
              <a:gd name="connsiteY31" fmla="*/ 452438 h 3614738"/>
              <a:gd name="connsiteX32" fmla="*/ 6919912 w 7400925"/>
              <a:gd name="connsiteY32" fmla="*/ 309563 h 3614738"/>
              <a:gd name="connsiteX33" fmla="*/ 7034212 w 7400925"/>
              <a:gd name="connsiteY33" fmla="*/ 214313 h 3614738"/>
              <a:gd name="connsiteX34" fmla="*/ 7210425 w 7400925"/>
              <a:gd name="connsiteY34" fmla="*/ 133350 h 3614738"/>
              <a:gd name="connsiteX35" fmla="*/ 7281862 w 7400925"/>
              <a:gd name="connsiteY35" fmla="*/ 61913 h 3614738"/>
              <a:gd name="connsiteX36" fmla="*/ 7358062 w 7400925"/>
              <a:gd name="connsiteY36" fmla="*/ 4763 h 3614738"/>
              <a:gd name="connsiteX37" fmla="*/ 7400925 w 7400925"/>
              <a:gd name="connsiteY37" fmla="*/ 0 h 3614738"/>
              <a:gd name="connsiteX38" fmla="*/ 7400925 w 7400925"/>
              <a:gd name="connsiteY38" fmla="*/ 3614738 h 3614738"/>
              <a:gd name="connsiteX39" fmla="*/ 0 w 7400925"/>
              <a:gd name="connsiteY39" fmla="*/ 3614738 h 3614738"/>
              <a:gd name="connsiteX0" fmla="*/ 0 w 7400925"/>
              <a:gd name="connsiteY0" fmla="*/ 3614738 h 3614738"/>
              <a:gd name="connsiteX1" fmla="*/ 871537 w 7400925"/>
              <a:gd name="connsiteY1" fmla="*/ 3519488 h 3614738"/>
              <a:gd name="connsiteX2" fmla="*/ 1209675 w 7400925"/>
              <a:gd name="connsiteY2" fmla="*/ 3514725 h 3614738"/>
              <a:gd name="connsiteX3" fmla="*/ 1414462 w 7400925"/>
              <a:gd name="connsiteY3" fmla="*/ 3476625 h 3614738"/>
              <a:gd name="connsiteX4" fmla="*/ 1743075 w 7400925"/>
              <a:gd name="connsiteY4" fmla="*/ 3476625 h 3614738"/>
              <a:gd name="connsiteX5" fmla="*/ 1952625 w 7400925"/>
              <a:gd name="connsiteY5" fmla="*/ 3429000 h 3614738"/>
              <a:gd name="connsiteX6" fmla="*/ 2138362 w 7400925"/>
              <a:gd name="connsiteY6" fmla="*/ 3419475 h 3614738"/>
              <a:gd name="connsiteX7" fmla="*/ 2533650 w 7400925"/>
              <a:gd name="connsiteY7" fmla="*/ 3405188 h 3614738"/>
              <a:gd name="connsiteX8" fmla="*/ 2676525 w 7400925"/>
              <a:gd name="connsiteY8" fmla="*/ 3395663 h 3614738"/>
              <a:gd name="connsiteX9" fmla="*/ 2800350 w 7400925"/>
              <a:gd name="connsiteY9" fmla="*/ 3348038 h 3614738"/>
              <a:gd name="connsiteX10" fmla="*/ 3171825 w 7400925"/>
              <a:gd name="connsiteY10" fmla="*/ 3167063 h 3614738"/>
              <a:gd name="connsiteX11" fmla="*/ 3295650 w 7400925"/>
              <a:gd name="connsiteY11" fmla="*/ 3162300 h 3614738"/>
              <a:gd name="connsiteX12" fmla="*/ 3519487 w 7400925"/>
              <a:gd name="connsiteY12" fmla="*/ 3052763 h 3614738"/>
              <a:gd name="connsiteX13" fmla="*/ 3686175 w 7400925"/>
              <a:gd name="connsiteY13" fmla="*/ 3109913 h 3614738"/>
              <a:gd name="connsiteX14" fmla="*/ 3686175 w 7400925"/>
              <a:gd name="connsiteY14" fmla="*/ 3109913 h 3614738"/>
              <a:gd name="connsiteX15" fmla="*/ 3867150 w 7400925"/>
              <a:gd name="connsiteY15" fmla="*/ 3033713 h 3614738"/>
              <a:gd name="connsiteX16" fmla="*/ 4048125 w 7400925"/>
              <a:gd name="connsiteY16" fmla="*/ 2462213 h 3614738"/>
              <a:gd name="connsiteX17" fmla="*/ 4262437 w 7400925"/>
              <a:gd name="connsiteY17" fmla="*/ 2081213 h 3614738"/>
              <a:gd name="connsiteX18" fmla="*/ 4443412 w 7400925"/>
              <a:gd name="connsiteY18" fmla="*/ 1528763 h 3614738"/>
              <a:gd name="connsiteX19" fmla="*/ 4657725 w 7400925"/>
              <a:gd name="connsiteY19" fmla="*/ 1366838 h 3614738"/>
              <a:gd name="connsiteX20" fmla="*/ 4810125 w 7400925"/>
              <a:gd name="connsiteY20" fmla="*/ 1181100 h 3614738"/>
              <a:gd name="connsiteX21" fmla="*/ 4981575 w 7400925"/>
              <a:gd name="connsiteY21" fmla="*/ 1219200 h 3614738"/>
              <a:gd name="connsiteX22" fmla="*/ 5162550 w 7400925"/>
              <a:gd name="connsiteY22" fmla="*/ 1123950 h 3614738"/>
              <a:gd name="connsiteX23" fmla="*/ 5362575 w 7400925"/>
              <a:gd name="connsiteY23" fmla="*/ 1176338 h 3614738"/>
              <a:gd name="connsiteX24" fmla="*/ 5705475 w 7400925"/>
              <a:gd name="connsiteY24" fmla="*/ 919163 h 3614738"/>
              <a:gd name="connsiteX25" fmla="*/ 5934075 w 7400925"/>
              <a:gd name="connsiteY25" fmla="*/ 709613 h 3614738"/>
              <a:gd name="connsiteX26" fmla="*/ 6096000 w 7400925"/>
              <a:gd name="connsiteY26" fmla="*/ 419100 h 3614738"/>
              <a:gd name="connsiteX27" fmla="*/ 6319837 w 7400925"/>
              <a:gd name="connsiteY27" fmla="*/ 681038 h 3614738"/>
              <a:gd name="connsiteX28" fmla="*/ 6481762 w 7400925"/>
              <a:gd name="connsiteY28" fmla="*/ 890588 h 3614738"/>
              <a:gd name="connsiteX29" fmla="*/ 6553200 w 7400925"/>
              <a:gd name="connsiteY29" fmla="*/ 771525 h 3614738"/>
              <a:gd name="connsiteX30" fmla="*/ 6619875 w 7400925"/>
              <a:gd name="connsiteY30" fmla="*/ 638175 h 3614738"/>
              <a:gd name="connsiteX31" fmla="*/ 6781800 w 7400925"/>
              <a:gd name="connsiteY31" fmla="*/ 452438 h 3614738"/>
              <a:gd name="connsiteX32" fmla="*/ 6919912 w 7400925"/>
              <a:gd name="connsiteY32" fmla="*/ 309563 h 3614738"/>
              <a:gd name="connsiteX33" fmla="*/ 7034212 w 7400925"/>
              <a:gd name="connsiteY33" fmla="*/ 214313 h 3614738"/>
              <a:gd name="connsiteX34" fmla="*/ 7210425 w 7400925"/>
              <a:gd name="connsiteY34" fmla="*/ 133350 h 3614738"/>
              <a:gd name="connsiteX35" fmla="*/ 7281862 w 7400925"/>
              <a:gd name="connsiteY35" fmla="*/ 61913 h 3614738"/>
              <a:gd name="connsiteX36" fmla="*/ 7358062 w 7400925"/>
              <a:gd name="connsiteY36" fmla="*/ 4763 h 3614738"/>
              <a:gd name="connsiteX37" fmla="*/ 7400925 w 7400925"/>
              <a:gd name="connsiteY37" fmla="*/ 0 h 3614738"/>
              <a:gd name="connsiteX38" fmla="*/ 7400924 w 7400925"/>
              <a:gd name="connsiteY38" fmla="*/ 710355 h 3614738"/>
              <a:gd name="connsiteX39" fmla="*/ 7400925 w 7400925"/>
              <a:gd name="connsiteY39" fmla="*/ 3614738 h 3614738"/>
              <a:gd name="connsiteX40" fmla="*/ 0 w 7400925"/>
              <a:gd name="connsiteY40" fmla="*/ 3614738 h 3614738"/>
              <a:gd name="connsiteX0" fmla="*/ 0 w 7582481"/>
              <a:gd name="connsiteY0" fmla="*/ 3614738 h 3614738"/>
              <a:gd name="connsiteX1" fmla="*/ 871537 w 7582481"/>
              <a:gd name="connsiteY1" fmla="*/ 3519488 h 3614738"/>
              <a:gd name="connsiteX2" fmla="*/ 1209675 w 7582481"/>
              <a:gd name="connsiteY2" fmla="*/ 3514725 h 3614738"/>
              <a:gd name="connsiteX3" fmla="*/ 1414462 w 7582481"/>
              <a:gd name="connsiteY3" fmla="*/ 3476625 h 3614738"/>
              <a:gd name="connsiteX4" fmla="*/ 1743075 w 7582481"/>
              <a:gd name="connsiteY4" fmla="*/ 3476625 h 3614738"/>
              <a:gd name="connsiteX5" fmla="*/ 1952625 w 7582481"/>
              <a:gd name="connsiteY5" fmla="*/ 3429000 h 3614738"/>
              <a:gd name="connsiteX6" fmla="*/ 2138362 w 7582481"/>
              <a:gd name="connsiteY6" fmla="*/ 3419475 h 3614738"/>
              <a:gd name="connsiteX7" fmla="*/ 2533650 w 7582481"/>
              <a:gd name="connsiteY7" fmla="*/ 3405188 h 3614738"/>
              <a:gd name="connsiteX8" fmla="*/ 2676525 w 7582481"/>
              <a:gd name="connsiteY8" fmla="*/ 3395663 h 3614738"/>
              <a:gd name="connsiteX9" fmla="*/ 2800350 w 7582481"/>
              <a:gd name="connsiteY9" fmla="*/ 3348038 h 3614738"/>
              <a:gd name="connsiteX10" fmla="*/ 3171825 w 7582481"/>
              <a:gd name="connsiteY10" fmla="*/ 3167063 h 3614738"/>
              <a:gd name="connsiteX11" fmla="*/ 3295650 w 7582481"/>
              <a:gd name="connsiteY11" fmla="*/ 3162300 h 3614738"/>
              <a:gd name="connsiteX12" fmla="*/ 3519487 w 7582481"/>
              <a:gd name="connsiteY12" fmla="*/ 3052763 h 3614738"/>
              <a:gd name="connsiteX13" fmla="*/ 3686175 w 7582481"/>
              <a:gd name="connsiteY13" fmla="*/ 3109913 h 3614738"/>
              <a:gd name="connsiteX14" fmla="*/ 3686175 w 7582481"/>
              <a:gd name="connsiteY14" fmla="*/ 3109913 h 3614738"/>
              <a:gd name="connsiteX15" fmla="*/ 3867150 w 7582481"/>
              <a:gd name="connsiteY15" fmla="*/ 3033713 h 3614738"/>
              <a:gd name="connsiteX16" fmla="*/ 4048125 w 7582481"/>
              <a:gd name="connsiteY16" fmla="*/ 2462213 h 3614738"/>
              <a:gd name="connsiteX17" fmla="*/ 4262437 w 7582481"/>
              <a:gd name="connsiteY17" fmla="*/ 2081213 h 3614738"/>
              <a:gd name="connsiteX18" fmla="*/ 4443412 w 7582481"/>
              <a:gd name="connsiteY18" fmla="*/ 1528763 h 3614738"/>
              <a:gd name="connsiteX19" fmla="*/ 4657725 w 7582481"/>
              <a:gd name="connsiteY19" fmla="*/ 1366838 h 3614738"/>
              <a:gd name="connsiteX20" fmla="*/ 4810125 w 7582481"/>
              <a:gd name="connsiteY20" fmla="*/ 1181100 h 3614738"/>
              <a:gd name="connsiteX21" fmla="*/ 4981575 w 7582481"/>
              <a:gd name="connsiteY21" fmla="*/ 1219200 h 3614738"/>
              <a:gd name="connsiteX22" fmla="*/ 5162550 w 7582481"/>
              <a:gd name="connsiteY22" fmla="*/ 1123950 h 3614738"/>
              <a:gd name="connsiteX23" fmla="*/ 5362575 w 7582481"/>
              <a:gd name="connsiteY23" fmla="*/ 1176338 h 3614738"/>
              <a:gd name="connsiteX24" fmla="*/ 5705475 w 7582481"/>
              <a:gd name="connsiteY24" fmla="*/ 919163 h 3614738"/>
              <a:gd name="connsiteX25" fmla="*/ 5934075 w 7582481"/>
              <a:gd name="connsiteY25" fmla="*/ 709613 h 3614738"/>
              <a:gd name="connsiteX26" fmla="*/ 6096000 w 7582481"/>
              <a:gd name="connsiteY26" fmla="*/ 419100 h 3614738"/>
              <a:gd name="connsiteX27" fmla="*/ 6319837 w 7582481"/>
              <a:gd name="connsiteY27" fmla="*/ 681038 h 3614738"/>
              <a:gd name="connsiteX28" fmla="*/ 6481762 w 7582481"/>
              <a:gd name="connsiteY28" fmla="*/ 890588 h 3614738"/>
              <a:gd name="connsiteX29" fmla="*/ 6553200 w 7582481"/>
              <a:gd name="connsiteY29" fmla="*/ 771525 h 3614738"/>
              <a:gd name="connsiteX30" fmla="*/ 6619875 w 7582481"/>
              <a:gd name="connsiteY30" fmla="*/ 638175 h 3614738"/>
              <a:gd name="connsiteX31" fmla="*/ 6781800 w 7582481"/>
              <a:gd name="connsiteY31" fmla="*/ 452438 h 3614738"/>
              <a:gd name="connsiteX32" fmla="*/ 6919912 w 7582481"/>
              <a:gd name="connsiteY32" fmla="*/ 309563 h 3614738"/>
              <a:gd name="connsiteX33" fmla="*/ 7034212 w 7582481"/>
              <a:gd name="connsiteY33" fmla="*/ 214313 h 3614738"/>
              <a:gd name="connsiteX34" fmla="*/ 7210425 w 7582481"/>
              <a:gd name="connsiteY34" fmla="*/ 133350 h 3614738"/>
              <a:gd name="connsiteX35" fmla="*/ 7281862 w 7582481"/>
              <a:gd name="connsiteY35" fmla="*/ 61913 h 3614738"/>
              <a:gd name="connsiteX36" fmla="*/ 7358062 w 7582481"/>
              <a:gd name="connsiteY36" fmla="*/ 4763 h 3614738"/>
              <a:gd name="connsiteX37" fmla="*/ 7400925 w 7582481"/>
              <a:gd name="connsiteY37" fmla="*/ 0 h 3614738"/>
              <a:gd name="connsiteX38" fmla="*/ 7582481 w 7582481"/>
              <a:gd name="connsiteY38" fmla="*/ 586657 h 3614738"/>
              <a:gd name="connsiteX39" fmla="*/ 7400925 w 7582481"/>
              <a:gd name="connsiteY39" fmla="*/ 3614738 h 3614738"/>
              <a:gd name="connsiteX40" fmla="*/ 0 w 7582481"/>
              <a:gd name="connsiteY40" fmla="*/ 3614738 h 3614738"/>
              <a:gd name="connsiteX0" fmla="*/ 0 w 7974764"/>
              <a:gd name="connsiteY0" fmla="*/ 3614738 h 3614738"/>
              <a:gd name="connsiteX1" fmla="*/ 871537 w 7974764"/>
              <a:gd name="connsiteY1" fmla="*/ 3519488 h 3614738"/>
              <a:gd name="connsiteX2" fmla="*/ 1209675 w 7974764"/>
              <a:gd name="connsiteY2" fmla="*/ 3514725 h 3614738"/>
              <a:gd name="connsiteX3" fmla="*/ 1414462 w 7974764"/>
              <a:gd name="connsiteY3" fmla="*/ 3476625 h 3614738"/>
              <a:gd name="connsiteX4" fmla="*/ 1743075 w 7974764"/>
              <a:gd name="connsiteY4" fmla="*/ 3476625 h 3614738"/>
              <a:gd name="connsiteX5" fmla="*/ 1952625 w 7974764"/>
              <a:gd name="connsiteY5" fmla="*/ 3429000 h 3614738"/>
              <a:gd name="connsiteX6" fmla="*/ 2138362 w 7974764"/>
              <a:gd name="connsiteY6" fmla="*/ 3419475 h 3614738"/>
              <a:gd name="connsiteX7" fmla="*/ 2533650 w 7974764"/>
              <a:gd name="connsiteY7" fmla="*/ 3405188 h 3614738"/>
              <a:gd name="connsiteX8" fmla="*/ 2676525 w 7974764"/>
              <a:gd name="connsiteY8" fmla="*/ 3395663 h 3614738"/>
              <a:gd name="connsiteX9" fmla="*/ 2800350 w 7974764"/>
              <a:gd name="connsiteY9" fmla="*/ 3348038 h 3614738"/>
              <a:gd name="connsiteX10" fmla="*/ 3171825 w 7974764"/>
              <a:gd name="connsiteY10" fmla="*/ 3167063 h 3614738"/>
              <a:gd name="connsiteX11" fmla="*/ 3295650 w 7974764"/>
              <a:gd name="connsiteY11" fmla="*/ 3162300 h 3614738"/>
              <a:gd name="connsiteX12" fmla="*/ 3519487 w 7974764"/>
              <a:gd name="connsiteY12" fmla="*/ 3052763 h 3614738"/>
              <a:gd name="connsiteX13" fmla="*/ 3686175 w 7974764"/>
              <a:gd name="connsiteY13" fmla="*/ 3109913 h 3614738"/>
              <a:gd name="connsiteX14" fmla="*/ 3686175 w 7974764"/>
              <a:gd name="connsiteY14" fmla="*/ 3109913 h 3614738"/>
              <a:gd name="connsiteX15" fmla="*/ 3867150 w 7974764"/>
              <a:gd name="connsiteY15" fmla="*/ 3033713 h 3614738"/>
              <a:gd name="connsiteX16" fmla="*/ 4048125 w 7974764"/>
              <a:gd name="connsiteY16" fmla="*/ 2462213 h 3614738"/>
              <a:gd name="connsiteX17" fmla="*/ 4262437 w 7974764"/>
              <a:gd name="connsiteY17" fmla="*/ 2081213 h 3614738"/>
              <a:gd name="connsiteX18" fmla="*/ 4443412 w 7974764"/>
              <a:gd name="connsiteY18" fmla="*/ 1528763 h 3614738"/>
              <a:gd name="connsiteX19" fmla="*/ 4657725 w 7974764"/>
              <a:gd name="connsiteY19" fmla="*/ 1366838 h 3614738"/>
              <a:gd name="connsiteX20" fmla="*/ 4810125 w 7974764"/>
              <a:gd name="connsiteY20" fmla="*/ 1181100 h 3614738"/>
              <a:gd name="connsiteX21" fmla="*/ 4981575 w 7974764"/>
              <a:gd name="connsiteY21" fmla="*/ 1219200 h 3614738"/>
              <a:gd name="connsiteX22" fmla="*/ 5162550 w 7974764"/>
              <a:gd name="connsiteY22" fmla="*/ 1123950 h 3614738"/>
              <a:gd name="connsiteX23" fmla="*/ 5362575 w 7974764"/>
              <a:gd name="connsiteY23" fmla="*/ 1176338 h 3614738"/>
              <a:gd name="connsiteX24" fmla="*/ 5705475 w 7974764"/>
              <a:gd name="connsiteY24" fmla="*/ 919163 h 3614738"/>
              <a:gd name="connsiteX25" fmla="*/ 5934075 w 7974764"/>
              <a:gd name="connsiteY25" fmla="*/ 709613 h 3614738"/>
              <a:gd name="connsiteX26" fmla="*/ 6096000 w 7974764"/>
              <a:gd name="connsiteY26" fmla="*/ 419100 h 3614738"/>
              <a:gd name="connsiteX27" fmla="*/ 6319837 w 7974764"/>
              <a:gd name="connsiteY27" fmla="*/ 681038 h 3614738"/>
              <a:gd name="connsiteX28" fmla="*/ 6481762 w 7974764"/>
              <a:gd name="connsiteY28" fmla="*/ 890588 h 3614738"/>
              <a:gd name="connsiteX29" fmla="*/ 6553200 w 7974764"/>
              <a:gd name="connsiteY29" fmla="*/ 771525 h 3614738"/>
              <a:gd name="connsiteX30" fmla="*/ 6619875 w 7974764"/>
              <a:gd name="connsiteY30" fmla="*/ 638175 h 3614738"/>
              <a:gd name="connsiteX31" fmla="*/ 6781800 w 7974764"/>
              <a:gd name="connsiteY31" fmla="*/ 452438 h 3614738"/>
              <a:gd name="connsiteX32" fmla="*/ 6919912 w 7974764"/>
              <a:gd name="connsiteY32" fmla="*/ 309563 h 3614738"/>
              <a:gd name="connsiteX33" fmla="*/ 7034212 w 7974764"/>
              <a:gd name="connsiteY33" fmla="*/ 214313 h 3614738"/>
              <a:gd name="connsiteX34" fmla="*/ 7210425 w 7974764"/>
              <a:gd name="connsiteY34" fmla="*/ 133350 h 3614738"/>
              <a:gd name="connsiteX35" fmla="*/ 7281862 w 7974764"/>
              <a:gd name="connsiteY35" fmla="*/ 61913 h 3614738"/>
              <a:gd name="connsiteX36" fmla="*/ 7358062 w 7974764"/>
              <a:gd name="connsiteY36" fmla="*/ 4763 h 3614738"/>
              <a:gd name="connsiteX37" fmla="*/ 7400925 w 7974764"/>
              <a:gd name="connsiteY37" fmla="*/ 0 h 3614738"/>
              <a:gd name="connsiteX38" fmla="*/ 7582481 w 7974764"/>
              <a:gd name="connsiteY38" fmla="*/ 586657 h 3614738"/>
              <a:gd name="connsiteX39" fmla="*/ 7496026 w 7974764"/>
              <a:gd name="connsiteY39" fmla="*/ 1963824 h 3614738"/>
              <a:gd name="connsiteX40" fmla="*/ 7400925 w 7974764"/>
              <a:gd name="connsiteY40" fmla="*/ 3614738 h 3614738"/>
              <a:gd name="connsiteX41" fmla="*/ 0 w 7974764"/>
              <a:gd name="connsiteY41" fmla="*/ 3614738 h 3614738"/>
              <a:gd name="connsiteX0" fmla="*/ 0 w 7974764"/>
              <a:gd name="connsiteY0" fmla="*/ 3614738 h 3614738"/>
              <a:gd name="connsiteX1" fmla="*/ 871537 w 7974764"/>
              <a:gd name="connsiteY1" fmla="*/ 3519488 h 3614738"/>
              <a:gd name="connsiteX2" fmla="*/ 1209675 w 7974764"/>
              <a:gd name="connsiteY2" fmla="*/ 3514725 h 3614738"/>
              <a:gd name="connsiteX3" fmla="*/ 1414462 w 7974764"/>
              <a:gd name="connsiteY3" fmla="*/ 3476625 h 3614738"/>
              <a:gd name="connsiteX4" fmla="*/ 1743075 w 7974764"/>
              <a:gd name="connsiteY4" fmla="*/ 3476625 h 3614738"/>
              <a:gd name="connsiteX5" fmla="*/ 1952625 w 7974764"/>
              <a:gd name="connsiteY5" fmla="*/ 3429000 h 3614738"/>
              <a:gd name="connsiteX6" fmla="*/ 2138362 w 7974764"/>
              <a:gd name="connsiteY6" fmla="*/ 3419475 h 3614738"/>
              <a:gd name="connsiteX7" fmla="*/ 2533650 w 7974764"/>
              <a:gd name="connsiteY7" fmla="*/ 3405188 h 3614738"/>
              <a:gd name="connsiteX8" fmla="*/ 2676525 w 7974764"/>
              <a:gd name="connsiteY8" fmla="*/ 3395663 h 3614738"/>
              <a:gd name="connsiteX9" fmla="*/ 2800350 w 7974764"/>
              <a:gd name="connsiteY9" fmla="*/ 3348038 h 3614738"/>
              <a:gd name="connsiteX10" fmla="*/ 3171825 w 7974764"/>
              <a:gd name="connsiteY10" fmla="*/ 3167063 h 3614738"/>
              <a:gd name="connsiteX11" fmla="*/ 3295650 w 7974764"/>
              <a:gd name="connsiteY11" fmla="*/ 3162300 h 3614738"/>
              <a:gd name="connsiteX12" fmla="*/ 3519487 w 7974764"/>
              <a:gd name="connsiteY12" fmla="*/ 3052763 h 3614738"/>
              <a:gd name="connsiteX13" fmla="*/ 3686175 w 7974764"/>
              <a:gd name="connsiteY13" fmla="*/ 3109913 h 3614738"/>
              <a:gd name="connsiteX14" fmla="*/ 3686175 w 7974764"/>
              <a:gd name="connsiteY14" fmla="*/ 3109913 h 3614738"/>
              <a:gd name="connsiteX15" fmla="*/ 3867150 w 7974764"/>
              <a:gd name="connsiteY15" fmla="*/ 3033713 h 3614738"/>
              <a:gd name="connsiteX16" fmla="*/ 4048125 w 7974764"/>
              <a:gd name="connsiteY16" fmla="*/ 2462213 h 3614738"/>
              <a:gd name="connsiteX17" fmla="*/ 4262437 w 7974764"/>
              <a:gd name="connsiteY17" fmla="*/ 2081213 h 3614738"/>
              <a:gd name="connsiteX18" fmla="*/ 4443412 w 7974764"/>
              <a:gd name="connsiteY18" fmla="*/ 1528763 h 3614738"/>
              <a:gd name="connsiteX19" fmla="*/ 4657725 w 7974764"/>
              <a:gd name="connsiteY19" fmla="*/ 1366838 h 3614738"/>
              <a:gd name="connsiteX20" fmla="*/ 4810125 w 7974764"/>
              <a:gd name="connsiteY20" fmla="*/ 1181100 h 3614738"/>
              <a:gd name="connsiteX21" fmla="*/ 4981575 w 7974764"/>
              <a:gd name="connsiteY21" fmla="*/ 1219200 h 3614738"/>
              <a:gd name="connsiteX22" fmla="*/ 5162550 w 7974764"/>
              <a:gd name="connsiteY22" fmla="*/ 1123950 h 3614738"/>
              <a:gd name="connsiteX23" fmla="*/ 5362575 w 7974764"/>
              <a:gd name="connsiteY23" fmla="*/ 1176338 h 3614738"/>
              <a:gd name="connsiteX24" fmla="*/ 5705475 w 7974764"/>
              <a:gd name="connsiteY24" fmla="*/ 919163 h 3614738"/>
              <a:gd name="connsiteX25" fmla="*/ 5934075 w 7974764"/>
              <a:gd name="connsiteY25" fmla="*/ 709613 h 3614738"/>
              <a:gd name="connsiteX26" fmla="*/ 6096000 w 7974764"/>
              <a:gd name="connsiteY26" fmla="*/ 419100 h 3614738"/>
              <a:gd name="connsiteX27" fmla="*/ 6319837 w 7974764"/>
              <a:gd name="connsiteY27" fmla="*/ 681038 h 3614738"/>
              <a:gd name="connsiteX28" fmla="*/ 6481762 w 7974764"/>
              <a:gd name="connsiteY28" fmla="*/ 890588 h 3614738"/>
              <a:gd name="connsiteX29" fmla="*/ 6553200 w 7974764"/>
              <a:gd name="connsiteY29" fmla="*/ 771525 h 3614738"/>
              <a:gd name="connsiteX30" fmla="*/ 6619875 w 7974764"/>
              <a:gd name="connsiteY30" fmla="*/ 638175 h 3614738"/>
              <a:gd name="connsiteX31" fmla="*/ 6781800 w 7974764"/>
              <a:gd name="connsiteY31" fmla="*/ 452438 h 3614738"/>
              <a:gd name="connsiteX32" fmla="*/ 6919912 w 7974764"/>
              <a:gd name="connsiteY32" fmla="*/ 309563 h 3614738"/>
              <a:gd name="connsiteX33" fmla="*/ 7034212 w 7974764"/>
              <a:gd name="connsiteY33" fmla="*/ 214313 h 3614738"/>
              <a:gd name="connsiteX34" fmla="*/ 7210425 w 7974764"/>
              <a:gd name="connsiteY34" fmla="*/ 133350 h 3614738"/>
              <a:gd name="connsiteX35" fmla="*/ 7281862 w 7974764"/>
              <a:gd name="connsiteY35" fmla="*/ 61913 h 3614738"/>
              <a:gd name="connsiteX36" fmla="*/ 7358062 w 7974764"/>
              <a:gd name="connsiteY36" fmla="*/ 4763 h 3614738"/>
              <a:gd name="connsiteX37" fmla="*/ 7400925 w 7974764"/>
              <a:gd name="connsiteY37" fmla="*/ 0 h 3614738"/>
              <a:gd name="connsiteX38" fmla="*/ 7582481 w 7974764"/>
              <a:gd name="connsiteY38" fmla="*/ 586657 h 3614738"/>
              <a:gd name="connsiteX39" fmla="*/ 7496026 w 7974764"/>
              <a:gd name="connsiteY39" fmla="*/ 1963824 h 3614738"/>
              <a:gd name="connsiteX40" fmla="*/ 7400925 w 7974764"/>
              <a:gd name="connsiteY40" fmla="*/ 3614738 h 3614738"/>
              <a:gd name="connsiteX41" fmla="*/ 0 w 7974764"/>
              <a:gd name="connsiteY41" fmla="*/ 3614738 h 3614738"/>
              <a:gd name="connsiteX0" fmla="*/ 0 w 8059917"/>
              <a:gd name="connsiteY0" fmla="*/ 3684839 h 3684839"/>
              <a:gd name="connsiteX1" fmla="*/ 871537 w 8059917"/>
              <a:gd name="connsiteY1" fmla="*/ 3589589 h 3684839"/>
              <a:gd name="connsiteX2" fmla="*/ 1209675 w 8059917"/>
              <a:gd name="connsiteY2" fmla="*/ 3584826 h 3684839"/>
              <a:gd name="connsiteX3" fmla="*/ 1414462 w 8059917"/>
              <a:gd name="connsiteY3" fmla="*/ 3546726 h 3684839"/>
              <a:gd name="connsiteX4" fmla="*/ 1743075 w 8059917"/>
              <a:gd name="connsiteY4" fmla="*/ 3546726 h 3684839"/>
              <a:gd name="connsiteX5" fmla="*/ 1952625 w 8059917"/>
              <a:gd name="connsiteY5" fmla="*/ 3499101 h 3684839"/>
              <a:gd name="connsiteX6" fmla="*/ 2138362 w 8059917"/>
              <a:gd name="connsiteY6" fmla="*/ 3489576 h 3684839"/>
              <a:gd name="connsiteX7" fmla="*/ 2533650 w 8059917"/>
              <a:gd name="connsiteY7" fmla="*/ 3475289 h 3684839"/>
              <a:gd name="connsiteX8" fmla="*/ 2676525 w 8059917"/>
              <a:gd name="connsiteY8" fmla="*/ 3465764 h 3684839"/>
              <a:gd name="connsiteX9" fmla="*/ 2800350 w 8059917"/>
              <a:gd name="connsiteY9" fmla="*/ 3418139 h 3684839"/>
              <a:gd name="connsiteX10" fmla="*/ 3171825 w 8059917"/>
              <a:gd name="connsiteY10" fmla="*/ 3237164 h 3684839"/>
              <a:gd name="connsiteX11" fmla="*/ 3295650 w 8059917"/>
              <a:gd name="connsiteY11" fmla="*/ 3232401 h 3684839"/>
              <a:gd name="connsiteX12" fmla="*/ 3519487 w 8059917"/>
              <a:gd name="connsiteY12" fmla="*/ 3122864 h 3684839"/>
              <a:gd name="connsiteX13" fmla="*/ 3686175 w 8059917"/>
              <a:gd name="connsiteY13" fmla="*/ 3180014 h 3684839"/>
              <a:gd name="connsiteX14" fmla="*/ 3686175 w 8059917"/>
              <a:gd name="connsiteY14" fmla="*/ 3180014 h 3684839"/>
              <a:gd name="connsiteX15" fmla="*/ 3867150 w 8059917"/>
              <a:gd name="connsiteY15" fmla="*/ 3103814 h 3684839"/>
              <a:gd name="connsiteX16" fmla="*/ 4048125 w 8059917"/>
              <a:gd name="connsiteY16" fmla="*/ 2532314 h 3684839"/>
              <a:gd name="connsiteX17" fmla="*/ 4262437 w 8059917"/>
              <a:gd name="connsiteY17" fmla="*/ 2151314 h 3684839"/>
              <a:gd name="connsiteX18" fmla="*/ 4443412 w 8059917"/>
              <a:gd name="connsiteY18" fmla="*/ 1598864 h 3684839"/>
              <a:gd name="connsiteX19" fmla="*/ 4657725 w 8059917"/>
              <a:gd name="connsiteY19" fmla="*/ 1436939 h 3684839"/>
              <a:gd name="connsiteX20" fmla="*/ 4810125 w 8059917"/>
              <a:gd name="connsiteY20" fmla="*/ 1251201 h 3684839"/>
              <a:gd name="connsiteX21" fmla="*/ 4981575 w 8059917"/>
              <a:gd name="connsiteY21" fmla="*/ 1289301 h 3684839"/>
              <a:gd name="connsiteX22" fmla="*/ 5162550 w 8059917"/>
              <a:gd name="connsiteY22" fmla="*/ 1194051 h 3684839"/>
              <a:gd name="connsiteX23" fmla="*/ 5362575 w 8059917"/>
              <a:gd name="connsiteY23" fmla="*/ 1246439 h 3684839"/>
              <a:gd name="connsiteX24" fmla="*/ 5705475 w 8059917"/>
              <a:gd name="connsiteY24" fmla="*/ 989264 h 3684839"/>
              <a:gd name="connsiteX25" fmla="*/ 5934075 w 8059917"/>
              <a:gd name="connsiteY25" fmla="*/ 779714 h 3684839"/>
              <a:gd name="connsiteX26" fmla="*/ 6096000 w 8059917"/>
              <a:gd name="connsiteY26" fmla="*/ 489201 h 3684839"/>
              <a:gd name="connsiteX27" fmla="*/ 6319837 w 8059917"/>
              <a:gd name="connsiteY27" fmla="*/ 751139 h 3684839"/>
              <a:gd name="connsiteX28" fmla="*/ 6481762 w 8059917"/>
              <a:gd name="connsiteY28" fmla="*/ 960689 h 3684839"/>
              <a:gd name="connsiteX29" fmla="*/ 6553200 w 8059917"/>
              <a:gd name="connsiteY29" fmla="*/ 841626 h 3684839"/>
              <a:gd name="connsiteX30" fmla="*/ 6619875 w 8059917"/>
              <a:gd name="connsiteY30" fmla="*/ 708276 h 3684839"/>
              <a:gd name="connsiteX31" fmla="*/ 6781800 w 8059917"/>
              <a:gd name="connsiteY31" fmla="*/ 522539 h 3684839"/>
              <a:gd name="connsiteX32" fmla="*/ 6919912 w 8059917"/>
              <a:gd name="connsiteY32" fmla="*/ 379664 h 3684839"/>
              <a:gd name="connsiteX33" fmla="*/ 7034212 w 8059917"/>
              <a:gd name="connsiteY33" fmla="*/ 284414 h 3684839"/>
              <a:gd name="connsiteX34" fmla="*/ 7210425 w 8059917"/>
              <a:gd name="connsiteY34" fmla="*/ 203451 h 3684839"/>
              <a:gd name="connsiteX35" fmla="*/ 7281862 w 8059917"/>
              <a:gd name="connsiteY35" fmla="*/ 132014 h 3684839"/>
              <a:gd name="connsiteX36" fmla="*/ 7358062 w 8059917"/>
              <a:gd name="connsiteY36" fmla="*/ 74864 h 3684839"/>
              <a:gd name="connsiteX37" fmla="*/ 7400925 w 8059917"/>
              <a:gd name="connsiteY37" fmla="*/ 70101 h 3684839"/>
              <a:gd name="connsiteX38" fmla="*/ 7582481 w 8059917"/>
              <a:gd name="connsiteY38" fmla="*/ 656758 h 3684839"/>
              <a:gd name="connsiteX39" fmla="*/ 7764038 w 8059917"/>
              <a:gd name="connsiteY39" fmla="*/ 112489 h 3684839"/>
              <a:gd name="connsiteX40" fmla="*/ 7400925 w 8059917"/>
              <a:gd name="connsiteY40" fmla="*/ 3684839 h 3684839"/>
              <a:gd name="connsiteX41" fmla="*/ 0 w 8059917"/>
              <a:gd name="connsiteY41" fmla="*/ 3684839 h 3684839"/>
              <a:gd name="connsiteX0" fmla="*/ 0 w 8059917"/>
              <a:gd name="connsiteY0" fmla="*/ 3684839 h 3684839"/>
              <a:gd name="connsiteX1" fmla="*/ 871537 w 8059917"/>
              <a:gd name="connsiteY1" fmla="*/ 3589589 h 3684839"/>
              <a:gd name="connsiteX2" fmla="*/ 1209675 w 8059917"/>
              <a:gd name="connsiteY2" fmla="*/ 3584826 h 3684839"/>
              <a:gd name="connsiteX3" fmla="*/ 1414462 w 8059917"/>
              <a:gd name="connsiteY3" fmla="*/ 3546726 h 3684839"/>
              <a:gd name="connsiteX4" fmla="*/ 1743075 w 8059917"/>
              <a:gd name="connsiteY4" fmla="*/ 3546726 h 3684839"/>
              <a:gd name="connsiteX5" fmla="*/ 1952625 w 8059917"/>
              <a:gd name="connsiteY5" fmla="*/ 3499101 h 3684839"/>
              <a:gd name="connsiteX6" fmla="*/ 2138362 w 8059917"/>
              <a:gd name="connsiteY6" fmla="*/ 3489576 h 3684839"/>
              <a:gd name="connsiteX7" fmla="*/ 2533650 w 8059917"/>
              <a:gd name="connsiteY7" fmla="*/ 3475289 h 3684839"/>
              <a:gd name="connsiteX8" fmla="*/ 2676525 w 8059917"/>
              <a:gd name="connsiteY8" fmla="*/ 3465764 h 3684839"/>
              <a:gd name="connsiteX9" fmla="*/ 2800350 w 8059917"/>
              <a:gd name="connsiteY9" fmla="*/ 3418139 h 3684839"/>
              <a:gd name="connsiteX10" fmla="*/ 3171825 w 8059917"/>
              <a:gd name="connsiteY10" fmla="*/ 3237164 h 3684839"/>
              <a:gd name="connsiteX11" fmla="*/ 3295650 w 8059917"/>
              <a:gd name="connsiteY11" fmla="*/ 3232401 h 3684839"/>
              <a:gd name="connsiteX12" fmla="*/ 3519487 w 8059917"/>
              <a:gd name="connsiteY12" fmla="*/ 3122864 h 3684839"/>
              <a:gd name="connsiteX13" fmla="*/ 3686175 w 8059917"/>
              <a:gd name="connsiteY13" fmla="*/ 3180014 h 3684839"/>
              <a:gd name="connsiteX14" fmla="*/ 3686175 w 8059917"/>
              <a:gd name="connsiteY14" fmla="*/ 3180014 h 3684839"/>
              <a:gd name="connsiteX15" fmla="*/ 3867150 w 8059917"/>
              <a:gd name="connsiteY15" fmla="*/ 3103814 h 3684839"/>
              <a:gd name="connsiteX16" fmla="*/ 4048125 w 8059917"/>
              <a:gd name="connsiteY16" fmla="*/ 2532314 h 3684839"/>
              <a:gd name="connsiteX17" fmla="*/ 4262437 w 8059917"/>
              <a:gd name="connsiteY17" fmla="*/ 2151314 h 3684839"/>
              <a:gd name="connsiteX18" fmla="*/ 4443412 w 8059917"/>
              <a:gd name="connsiteY18" fmla="*/ 1598864 h 3684839"/>
              <a:gd name="connsiteX19" fmla="*/ 4657725 w 8059917"/>
              <a:gd name="connsiteY19" fmla="*/ 1436939 h 3684839"/>
              <a:gd name="connsiteX20" fmla="*/ 4810125 w 8059917"/>
              <a:gd name="connsiteY20" fmla="*/ 1251201 h 3684839"/>
              <a:gd name="connsiteX21" fmla="*/ 4981575 w 8059917"/>
              <a:gd name="connsiteY21" fmla="*/ 1289301 h 3684839"/>
              <a:gd name="connsiteX22" fmla="*/ 5162550 w 8059917"/>
              <a:gd name="connsiteY22" fmla="*/ 1194051 h 3684839"/>
              <a:gd name="connsiteX23" fmla="*/ 5362575 w 8059917"/>
              <a:gd name="connsiteY23" fmla="*/ 1246439 h 3684839"/>
              <a:gd name="connsiteX24" fmla="*/ 5705475 w 8059917"/>
              <a:gd name="connsiteY24" fmla="*/ 989264 h 3684839"/>
              <a:gd name="connsiteX25" fmla="*/ 5934075 w 8059917"/>
              <a:gd name="connsiteY25" fmla="*/ 779714 h 3684839"/>
              <a:gd name="connsiteX26" fmla="*/ 6096000 w 8059917"/>
              <a:gd name="connsiteY26" fmla="*/ 489201 h 3684839"/>
              <a:gd name="connsiteX27" fmla="*/ 6319837 w 8059917"/>
              <a:gd name="connsiteY27" fmla="*/ 751139 h 3684839"/>
              <a:gd name="connsiteX28" fmla="*/ 6481762 w 8059917"/>
              <a:gd name="connsiteY28" fmla="*/ 960689 h 3684839"/>
              <a:gd name="connsiteX29" fmla="*/ 6553200 w 8059917"/>
              <a:gd name="connsiteY29" fmla="*/ 841626 h 3684839"/>
              <a:gd name="connsiteX30" fmla="*/ 6619875 w 8059917"/>
              <a:gd name="connsiteY30" fmla="*/ 708276 h 3684839"/>
              <a:gd name="connsiteX31" fmla="*/ 6781800 w 8059917"/>
              <a:gd name="connsiteY31" fmla="*/ 522539 h 3684839"/>
              <a:gd name="connsiteX32" fmla="*/ 6919912 w 8059917"/>
              <a:gd name="connsiteY32" fmla="*/ 379664 h 3684839"/>
              <a:gd name="connsiteX33" fmla="*/ 7034212 w 8059917"/>
              <a:gd name="connsiteY33" fmla="*/ 284414 h 3684839"/>
              <a:gd name="connsiteX34" fmla="*/ 7210425 w 8059917"/>
              <a:gd name="connsiteY34" fmla="*/ 203451 h 3684839"/>
              <a:gd name="connsiteX35" fmla="*/ 7281862 w 8059917"/>
              <a:gd name="connsiteY35" fmla="*/ 132014 h 3684839"/>
              <a:gd name="connsiteX36" fmla="*/ 7358062 w 8059917"/>
              <a:gd name="connsiteY36" fmla="*/ 74864 h 3684839"/>
              <a:gd name="connsiteX37" fmla="*/ 7400925 w 8059917"/>
              <a:gd name="connsiteY37" fmla="*/ 70101 h 3684839"/>
              <a:gd name="connsiteX38" fmla="*/ 7582481 w 8059917"/>
              <a:gd name="connsiteY38" fmla="*/ 656758 h 3684839"/>
              <a:gd name="connsiteX39" fmla="*/ 7764038 w 8059917"/>
              <a:gd name="connsiteY39" fmla="*/ 112489 h 3684839"/>
              <a:gd name="connsiteX40" fmla="*/ 7400925 w 8059917"/>
              <a:gd name="connsiteY40" fmla="*/ 3684839 h 3684839"/>
              <a:gd name="connsiteX41" fmla="*/ 0 w 8059917"/>
              <a:gd name="connsiteY41" fmla="*/ 3684839 h 3684839"/>
              <a:gd name="connsiteX0" fmla="*/ 0 w 8286975"/>
              <a:gd name="connsiteY0" fmla="*/ 3684839 h 3684839"/>
              <a:gd name="connsiteX1" fmla="*/ 871537 w 8286975"/>
              <a:gd name="connsiteY1" fmla="*/ 3589589 h 3684839"/>
              <a:gd name="connsiteX2" fmla="*/ 1209675 w 8286975"/>
              <a:gd name="connsiteY2" fmla="*/ 3584826 h 3684839"/>
              <a:gd name="connsiteX3" fmla="*/ 1414462 w 8286975"/>
              <a:gd name="connsiteY3" fmla="*/ 3546726 h 3684839"/>
              <a:gd name="connsiteX4" fmla="*/ 1743075 w 8286975"/>
              <a:gd name="connsiteY4" fmla="*/ 3546726 h 3684839"/>
              <a:gd name="connsiteX5" fmla="*/ 1952625 w 8286975"/>
              <a:gd name="connsiteY5" fmla="*/ 3499101 h 3684839"/>
              <a:gd name="connsiteX6" fmla="*/ 2138362 w 8286975"/>
              <a:gd name="connsiteY6" fmla="*/ 3489576 h 3684839"/>
              <a:gd name="connsiteX7" fmla="*/ 2533650 w 8286975"/>
              <a:gd name="connsiteY7" fmla="*/ 3475289 h 3684839"/>
              <a:gd name="connsiteX8" fmla="*/ 2676525 w 8286975"/>
              <a:gd name="connsiteY8" fmla="*/ 3465764 h 3684839"/>
              <a:gd name="connsiteX9" fmla="*/ 2800350 w 8286975"/>
              <a:gd name="connsiteY9" fmla="*/ 3418139 h 3684839"/>
              <a:gd name="connsiteX10" fmla="*/ 3171825 w 8286975"/>
              <a:gd name="connsiteY10" fmla="*/ 3237164 h 3684839"/>
              <a:gd name="connsiteX11" fmla="*/ 3295650 w 8286975"/>
              <a:gd name="connsiteY11" fmla="*/ 3232401 h 3684839"/>
              <a:gd name="connsiteX12" fmla="*/ 3519487 w 8286975"/>
              <a:gd name="connsiteY12" fmla="*/ 3122864 h 3684839"/>
              <a:gd name="connsiteX13" fmla="*/ 3686175 w 8286975"/>
              <a:gd name="connsiteY13" fmla="*/ 3180014 h 3684839"/>
              <a:gd name="connsiteX14" fmla="*/ 3686175 w 8286975"/>
              <a:gd name="connsiteY14" fmla="*/ 3180014 h 3684839"/>
              <a:gd name="connsiteX15" fmla="*/ 3867150 w 8286975"/>
              <a:gd name="connsiteY15" fmla="*/ 3103814 h 3684839"/>
              <a:gd name="connsiteX16" fmla="*/ 4048125 w 8286975"/>
              <a:gd name="connsiteY16" fmla="*/ 2532314 h 3684839"/>
              <a:gd name="connsiteX17" fmla="*/ 4262437 w 8286975"/>
              <a:gd name="connsiteY17" fmla="*/ 2151314 h 3684839"/>
              <a:gd name="connsiteX18" fmla="*/ 4443412 w 8286975"/>
              <a:gd name="connsiteY18" fmla="*/ 1598864 h 3684839"/>
              <a:gd name="connsiteX19" fmla="*/ 4657725 w 8286975"/>
              <a:gd name="connsiteY19" fmla="*/ 1436939 h 3684839"/>
              <a:gd name="connsiteX20" fmla="*/ 4810125 w 8286975"/>
              <a:gd name="connsiteY20" fmla="*/ 1251201 h 3684839"/>
              <a:gd name="connsiteX21" fmla="*/ 4981575 w 8286975"/>
              <a:gd name="connsiteY21" fmla="*/ 1289301 h 3684839"/>
              <a:gd name="connsiteX22" fmla="*/ 5162550 w 8286975"/>
              <a:gd name="connsiteY22" fmla="*/ 1194051 h 3684839"/>
              <a:gd name="connsiteX23" fmla="*/ 5362575 w 8286975"/>
              <a:gd name="connsiteY23" fmla="*/ 1246439 h 3684839"/>
              <a:gd name="connsiteX24" fmla="*/ 5705475 w 8286975"/>
              <a:gd name="connsiteY24" fmla="*/ 989264 h 3684839"/>
              <a:gd name="connsiteX25" fmla="*/ 5934075 w 8286975"/>
              <a:gd name="connsiteY25" fmla="*/ 779714 h 3684839"/>
              <a:gd name="connsiteX26" fmla="*/ 6096000 w 8286975"/>
              <a:gd name="connsiteY26" fmla="*/ 489201 h 3684839"/>
              <a:gd name="connsiteX27" fmla="*/ 6319837 w 8286975"/>
              <a:gd name="connsiteY27" fmla="*/ 751139 h 3684839"/>
              <a:gd name="connsiteX28" fmla="*/ 6481762 w 8286975"/>
              <a:gd name="connsiteY28" fmla="*/ 960689 h 3684839"/>
              <a:gd name="connsiteX29" fmla="*/ 6553200 w 8286975"/>
              <a:gd name="connsiteY29" fmla="*/ 841626 h 3684839"/>
              <a:gd name="connsiteX30" fmla="*/ 6619875 w 8286975"/>
              <a:gd name="connsiteY30" fmla="*/ 708276 h 3684839"/>
              <a:gd name="connsiteX31" fmla="*/ 6781800 w 8286975"/>
              <a:gd name="connsiteY31" fmla="*/ 522539 h 3684839"/>
              <a:gd name="connsiteX32" fmla="*/ 6919912 w 8286975"/>
              <a:gd name="connsiteY32" fmla="*/ 379664 h 3684839"/>
              <a:gd name="connsiteX33" fmla="*/ 7034212 w 8286975"/>
              <a:gd name="connsiteY33" fmla="*/ 284414 h 3684839"/>
              <a:gd name="connsiteX34" fmla="*/ 7210425 w 8286975"/>
              <a:gd name="connsiteY34" fmla="*/ 203451 h 3684839"/>
              <a:gd name="connsiteX35" fmla="*/ 7281862 w 8286975"/>
              <a:gd name="connsiteY35" fmla="*/ 132014 h 3684839"/>
              <a:gd name="connsiteX36" fmla="*/ 7358062 w 8286975"/>
              <a:gd name="connsiteY36" fmla="*/ 74864 h 3684839"/>
              <a:gd name="connsiteX37" fmla="*/ 7400925 w 8286975"/>
              <a:gd name="connsiteY37" fmla="*/ 70101 h 3684839"/>
              <a:gd name="connsiteX38" fmla="*/ 7582481 w 8286975"/>
              <a:gd name="connsiteY38" fmla="*/ 656758 h 3684839"/>
              <a:gd name="connsiteX39" fmla="*/ 7764038 w 8286975"/>
              <a:gd name="connsiteY39" fmla="*/ 112489 h 3684839"/>
              <a:gd name="connsiteX40" fmla="*/ 7729456 w 8286975"/>
              <a:gd name="connsiteY40" fmla="*/ 3684839 h 3684839"/>
              <a:gd name="connsiteX41" fmla="*/ 0 w 8286975"/>
              <a:gd name="connsiteY41" fmla="*/ 3684839 h 3684839"/>
              <a:gd name="connsiteX0" fmla="*/ 0 w 7767207"/>
              <a:gd name="connsiteY0" fmla="*/ 3684839 h 3684839"/>
              <a:gd name="connsiteX1" fmla="*/ 871537 w 7767207"/>
              <a:gd name="connsiteY1" fmla="*/ 3589589 h 3684839"/>
              <a:gd name="connsiteX2" fmla="*/ 1209675 w 7767207"/>
              <a:gd name="connsiteY2" fmla="*/ 3584826 h 3684839"/>
              <a:gd name="connsiteX3" fmla="*/ 1414462 w 7767207"/>
              <a:gd name="connsiteY3" fmla="*/ 3546726 h 3684839"/>
              <a:gd name="connsiteX4" fmla="*/ 1743075 w 7767207"/>
              <a:gd name="connsiteY4" fmla="*/ 3546726 h 3684839"/>
              <a:gd name="connsiteX5" fmla="*/ 1952625 w 7767207"/>
              <a:gd name="connsiteY5" fmla="*/ 3499101 h 3684839"/>
              <a:gd name="connsiteX6" fmla="*/ 2138362 w 7767207"/>
              <a:gd name="connsiteY6" fmla="*/ 3489576 h 3684839"/>
              <a:gd name="connsiteX7" fmla="*/ 2533650 w 7767207"/>
              <a:gd name="connsiteY7" fmla="*/ 3475289 h 3684839"/>
              <a:gd name="connsiteX8" fmla="*/ 2676525 w 7767207"/>
              <a:gd name="connsiteY8" fmla="*/ 3465764 h 3684839"/>
              <a:gd name="connsiteX9" fmla="*/ 2800350 w 7767207"/>
              <a:gd name="connsiteY9" fmla="*/ 3418139 h 3684839"/>
              <a:gd name="connsiteX10" fmla="*/ 3171825 w 7767207"/>
              <a:gd name="connsiteY10" fmla="*/ 3237164 h 3684839"/>
              <a:gd name="connsiteX11" fmla="*/ 3295650 w 7767207"/>
              <a:gd name="connsiteY11" fmla="*/ 3232401 h 3684839"/>
              <a:gd name="connsiteX12" fmla="*/ 3519487 w 7767207"/>
              <a:gd name="connsiteY12" fmla="*/ 3122864 h 3684839"/>
              <a:gd name="connsiteX13" fmla="*/ 3686175 w 7767207"/>
              <a:gd name="connsiteY13" fmla="*/ 3180014 h 3684839"/>
              <a:gd name="connsiteX14" fmla="*/ 3686175 w 7767207"/>
              <a:gd name="connsiteY14" fmla="*/ 3180014 h 3684839"/>
              <a:gd name="connsiteX15" fmla="*/ 3867150 w 7767207"/>
              <a:gd name="connsiteY15" fmla="*/ 3103814 h 3684839"/>
              <a:gd name="connsiteX16" fmla="*/ 4048125 w 7767207"/>
              <a:gd name="connsiteY16" fmla="*/ 2532314 h 3684839"/>
              <a:gd name="connsiteX17" fmla="*/ 4262437 w 7767207"/>
              <a:gd name="connsiteY17" fmla="*/ 2151314 h 3684839"/>
              <a:gd name="connsiteX18" fmla="*/ 4443412 w 7767207"/>
              <a:gd name="connsiteY18" fmla="*/ 1598864 h 3684839"/>
              <a:gd name="connsiteX19" fmla="*/ 4657725 w 7767207"/>
              <a:gd name="connsiteY19" fmla="*/ 1436939 h 3684839"/>
              <a:gd name="connsiteX20" fmla="*/ 4810125 w 7767207"/>
              <a:gd name="connsiteY20" fmla="*/ 1251201 h 3684839"/>
              <a:gd name="connsiteX21" fmla="*/ 4981575 w 7767207"/>
              <a:gd name="connsiteY21" fmla="*/ 1289301 h 3684839"/>
              <a:gd name="connsiteX22" fmla="*/ 5162550 w 7767207"/>
              <a:gd name="connsiteY22" fmla="*/ 1194051 h 3684839"/>
              <a:gd name="connsiteX23" fmla="*/ 5362575 w 7767207"/>
              <a:gd name="connsiteY23" fmla="*/ 1246439 h 3684839"/>
              <a:gd name="connsiteX24" fmla="*/ 5705475 w 7767207"/>
              <a:gd name="connsiteY24" fmla="*/ 989264 h 3684839"/>
              <a:gd name="connsiteX25" fmla="*/ 5934075 w 7767207"/>
              <a:gd name="connsiteY25" fmla="*/ 779714 h 3684839"/>
              <a:gd name="connsiteX26" fmla="*/ 6096000 w 7767207"/>
              <a:gd name="connsiteY26" fmla="*/ 489201 h 3684839"/>
              <a:gd name="connsiteX27" fmla="*/ 6319837 w 7767207"/>
              <a:gd name="connsiteY27" fmla="*/ 751139 h 3684839"/>
              <a:gd name="connsiteX28" fmla="*/ 6481762 w 7767207"/>
              <a:gd name="connsiteY28" fmla="*/ 960689 h 3684839"/>
              <a:gd name="connsiteX29" fmla="*/ 6553200 w 7767207"/>
              <a:gd name="connsiteY29" fmla="*/ 841626 h 3684839"/>
              <a:gd name="connsiteX30" fmla="*/ 6619875 w 7767207"/>
              <a:gd name="connsiteY30" fmla="*/ 708276 h 3684839"/>
              <a:gd name="connsiteX31" fmla="*/ 6781800 w 7767207"/>
              <a:gd name="connsiteY31" fmla="*/ 522539 h 3684839"/>
              <a:gd name="connsiteX32" fmla="*/ 6919912 w 7767207"/>
              <a:gd name="connsiteY32" fmla="*/ 379664 h 3684839"/>
              <a:gd name="connsiteX33" fmla="*/ 7034212 w 7767207"/>
              <a:gd name="connsiteY33" fmla="*/ 284414 h 3684839"/>
              <a:gd name="connsiteX34" fmla="*/ 7210425 w 7767207"/>
              <a:gd name="connsiteY34" fmla="*/ 203451 h 3684839"/>
              <a:gd name="connsiteX35" fmla="*/ 7281862 w 7767207"/>
              <a:gd name="connsiteY35" fmla="*/ 132014 h 3684839"/>
              <a:gd name="connsiteX36" fmla="*/ 7358062 w 7767207"/>
              <a:gd name="connsiteY36" fmla="*/ 74864 h 3684839"/>
              <a:gd name="connsiteX37" fmla="*/ 7400925 w 7767207"/>
              <a:gd name="connsiteY37" fmla="*/ 70101 h 3684839"/>
              <a:gd name="connsiteX38" fmla="*/ 7582481 w 7767207"/>
              <a:gd name="connsiteY38" fmla="*/ 656758 h 3684839"/>
              <a:gd name="connsiteX39" fmla="*/ 7764038 w 7767207"/>
              <a:gd name="connsiteY39" fmla="*/ 112489 h 3684839"/>
              <a:gd name="connsiteX40" fmla="*/ 7729456 w 7767207"/>
              <a:gd name="connsiteY40" fmla="*/ 3684839 h 3684839"/>
              <a:gd name="connsiteX41" fmla="*/ 0 w 7767207"/>
              <a:gd name="connsiteY41" fmla="*/ 3684839 h 3684839"/>
              <a:gd name="connsiteX0" fmla="*/ 0 w 8306953"/>
              <a:gd name="connsiteY0" fmla="*/ 3684839 h 3684839"/>
              <a:gd name="connsiteX1" fmla="*/ 871537 w 8306953"/>
              <a:gd name="connsiteY1" fmla="*/ 3589589 h 3684839"/>
              <a:gd name="connsiteX2" fmla="*/ 1209675 w 8306953"/>
              <a:gd name="connsiteY2" fmla="*/ 3584826 h 3684839"/>
              <a:gd name="connsiteX3" fmla="*/ 1414462 w 8306953"/>
              <a:gd name="connsiteY3" fmla="*/ 3546726 h 3684839"/>
              <a:gd name="connsiteX4" fmla="*/ 1743075 w 8306953"/>
              <a:gd name="connsiteY4" fmla="*/ 3546726 h 3684839"/>
              <a:gd name="connsiteX5" fmla="*/ 1952625 w 8306953"/>
              <a:gd name="connsiteY5" fmla="*/ 3499101 h 3684839"/>
              <a:gd name="connsiteX6" fmla="*/ 2138362 w 8306953"/>
              <a:gd name="connsiteY6" fmla="*/ 3489576 h 3684839"/>
              <a:gd name="connsiteX7" fmla="*/ 2533650 w 8306953"/>
              <a:gd name="connsiteY7" fmla="*/ 3475289 h 3684839"/>
              <a:gd name="connsiteX8" fmla="*/ 2676525 w 8306953"/>
              <a:gd name="connsiteY8" fmla="*/ 3465764 h 3684839"/>
              <a:gd name="connsiteX9" fmla="*/ 2800350 w 8306953"/>
              <a:gd name="connsiteY9" fmla="*/ 3418139 h 3684839"/>
              <a:gd name="connsiteX10" fmla="*/ 3171825 w 8306953"/>
              <a:gd name="connsiteY10" fmla="*/ 3237164 h 3684839"/>
              <a:gd name="connsiteX11" fmla="*/ 3295650 w 8306953"/>
              <a:gd name="connsiteY11" fmla="*/ 3232401 h 3684839"/>
              <a:gd name="connsiteX12" fmla="*/ 3519487 w 8306953"/>
              <a:gd name="connsiteY12" fmla="*/ 3122864 h 3684839"/>
              <a:gd name="connsiteX13" fmla="*/ 3686175 w 8306953"/>
              <a:gd name="connsiteY13" fmla="*/ 3180014 h 3684839"/>
              <a:gd name="connsiteX14" fmla="*/ 3686175 w 8306953"/>
              <a:gd name="connsiteY14" fmla="*/ 3180014 h 3684839"/>
              <a:gd name="connsiteX15" fmla="*/ 3867150 w 8306953"/>
              <a:gd name="connsiteY15" fmla="*/ 3103814 h 3684839"/>
              <a:gd name="connsiteX16" fmla="*/ 4048125 w 8306953"/>
              <a:gd name="connsiteY16" fmla="*/ 2532314 h 3684839"/>
              <a:gd name="connsiteX17" fmla="*/ 4262437 w 8306953"/>
              <a:gd name="connsiteY17" fmla="*/ 2151314 h 3684839"/>
              <a:gd name="connsiteX18" fmla="*/ 4443412 w 8306953"/>
              <a:gd name="connsiteY18" fmla="*/ 1598864 h 3684839"/>
              <a:gd name="connsiteX19" fmla="*/ 4657725 w 8306953"/>
              <a:gd name="connsiteY19" fmla="*/ 1436939 h 3684839"/>
              <a:gd name="connsiteX20" fmla="*/ 4810125 w 8306953"/>
              <a:gd name="connsiteY20" fmla="*/ 1251201 h 3684839"/>
              <a:gd name="connsiteX21" fmla="*/ 4981575 w 8306953"/>
              <a:gd name="connsiteY21" fmla="*/ 1289301 h 3684839"/>
              <a:gd name="connsiteX22" fmla="*/ 5162550 w 8306953"/>
              <a:gd name="connsiteY22" fmla="*/ 1194051 h 3684839"/>
              <a:gd name="connsiteX23" fmla="*/ 5362575 w 8306953"/>
              <a:gd name="connsiteY23" fmla="*/ 1246439 h 3684839"/>
              <a:gd name="connsiteX24" fmla="*/ 5705475 w 8306953"/>
              <a:gd name="connsiteY24" fmla="*/ 989264 h 3684839"/>
              <a:gd name="connsiteX25" fmla="*/ 5934075 w 8306953"/>
              <a:gd name="connsiteY25" fmla="*/ 779714 h 3684839"/>
              <a:gd name="connsiteX26" fmla="*/ 6096000 w 8306953"/>
              <a:gd name="connsiteY26" fmla="*/ 489201 h 3684839"/>
              <a:gd name="connsiteX27" fmla="*/ 6319837 w 8306953"/>
              <a:gd name="connsiteY27" fmla="*/ 751139 h 3684839"/>
              <a:gd name="connsiteX28" fmla="*/ 6481762 w 8306953"/>
              <a:gd name="connsiteY28" fmla="*/ 960689 h 3684839"/>
              <a:gd name="connsiteX29" fmla="*/ 6553200 w 8306953"/>
              <a:gd name="connsiteY29" fmla="*/ 841626 h 3684839"/>
              <a:gd name="connsiteX30" fmla="*/ 6619875 w 8306953"/>
              <a:gd name="connsiteY30" fmla="*/ 708276 h 3684839"/>
              <a:gd name="connsiteX31" fmla="*/ 6781800 w 8306953"/>
              <a:gd name="connsiteY31" fmla="*/ 522539 h 3684839"/>
              <a:gd name="connsiteX32" fmla="*/ 6919912 w 8306953"/>
              <a:gd name="connsiteY32" fmla="*/ 379664 h 3684839"/>
              <a:gd name="connsiteX33" fmla="*/ 7034212 w 8306953"/>
              <a:gd name="connsiteY33" fmla="*/ 284414 h 3684839"/>
              <a:gd name="connsiteX34" fmla="*/ 7210425 w 8306953"/>
              <a:gd name="connsiteY34" fmla="*/ 203451 h 3684839"/>
              <a:gd name="connsiteX35" fmla="*/ 7281862 w 8306953"/>
              <a:gd name="connsiteY35" fmla="*/ 132014 h 3684839"/>
              <a:gd name="connsiteX36" fmla="*/ 7358062 w 8306953"/>
              <a:gd name="connsiteY36" fmla="*/ 74864 h 3684839"/>
              <a:gd name="connsiteX37" fmla="*/ 7400925 w 8306953"/>
              <a:gd name="connsiteY37" fmla="*/ 70101 h 3684839"/>
              <a:gd name="connsiteX38" fmla="*/ 7582481 w 8306953"/>
              <a:gd name="connsiteY38" fmla="*/ 656758 h 3684839"/>
              <a:gd name="connsiteX39" fmla="*/ 7764038 w 8306953"/>
              <a:gd name="connsiteY39" fmla="*/ 112489 h 3684839"/>
              <a:gd name="connsiteX40" fmla="*/ 7748065 w 8306953"/>
              <a:gd name="connsiteY40" fmla="*/ 432141 h 3684839"/>
              <a:gd name="connsiteX41" fmla="*/ 7729456 w 8306953"/>
              <a:gd name="connsiteY41" fmla="*/ 3684839 h 3684839"/>
              <a:gd name="connsiteX42" fmla="*/ 0 w 8306953"/>
              <a:gd name="connsiteY42" fmla="*/ 3684839 h 3684839"/>
              <a:gd name="connsiteX0" fmla="*/ 0 w 8364905"/>
              <a:gd name="connsiteY0" fmla="*/ 3878278 h 3878278"/>
              <a:gd name="connsiteX1" fmla="*/ 871537 w 8364905"/>
              <a:gd name="connsiteY1" fmla="*/ 3783028 h 3878278"/>
              <a:gd name="connsiteX2" fmla="*/ 1209675 w 8364905"/>
              <a:gd name="connsiteY2" fmla="*/ 3778265 h 3878278"/>
              <a:gd name="connsiteX3" fmla="*/ 1414462 w 8364905"/>
              <a:gd name="connsiteY3" fmla="*/ 3740165 h 3878278"/>
              <a:gd name="connsiteX4" fmla="*/ 1743075 w 8364905"/>
              <a:gd name="connsiteY4" fmla="*/ 3740165 h 3878278"/>
              <a:gd name="connsiteX5" fmla="*/ 1952625 w 8364905"/>
              <a:gd name="connsiteY5" fmla="*/ 3692540 h 3878278"/>
              <a:gd name="connsiteX6" fmla="*/ 2138362 w 8364905"/>
              <a:gd name="connsiteY6" fmla="*/ 3683015 h 3878278"/>
              <a:gd name="connsiteX7" fmla="*/ 2533650 w 8364905"/>
              <a:gd name="connsiteY7" fmla="*/ 3668728 h 3878278"/>
              <a:gd name="connsiteX8" fmla="*/ 2676525 w 8364905"/>
              <a:gd name="connsiteY8" fmla="*/ 3659203 h 3878278"/>
              <a:gd name="connsiteX9" fmla="*/ 2800350 w 8364905"/>
              <a:gd name="connsiteY9" fmla="*/ 3611578 h 3878278"/>
              <a:gd name="connsiteX10" fmla="*/ 3171825 w 8364905"/>
              <a:gd name="connsiteY10" fmla="*/ 3430603 h 3878278"/>
              <a:gd name="connsiteX11" fmla="*/ 3295650 w 8364905"/>
              <a:gd name="connsiteY11" fmla="*/ 3425840 h 3878278"/>
              <a:gd name="connsiteX12" fmla="*/ 3519487 w 8364905"/>
              <a:gd name="connsiteY12" fmla="*/ 3316303 h 3878278"/>
              <a:gd name="connsiteX13" fmla="*/ 3686175 w 8364905"/>
              <a:gd name="connsiteY13" fmla="*/ 3373453 h 3878278"/>
              <a:gd name="connsiteX14" fmla="*/ 3686175 w 8364905"/>
              <a:gd name="connsiteY14" fmla="*/ 3373453 h 3878278"/>
              <a:gd name="connsiteX15" fmla="*/ 3867150 w 8364905"/>
              <a:gd name="connsiteY15" fmla="*/ 3297253 h 3878278"/>
              <a:gd name="connsiteX16" fmla="*/ 4048125 w 8364905"/>
              <a:gd name="connsiteY16" fmla="*/ 2725753 h 3878278"/>
              <a:gd name="connsiteX17" fmla="*/ 4262437 w 8364905"/>
              <a:gd name="connsiteY17" fmla="*/ 2344753 h 3878278"/>
              <a:gd name="connsiteX18" fmla="*/ 4443412 w 8364905"/>
              <a:gd name="connsiteY18" fmla="*/ 1792303 h 3878278"/>
              <a:gd name="connsiteX19" fmla="*/ 4657725 w 8364905"/>
              <a:gd name="connsiteY19" fmla="*/ 1630378 h 3878278"/>
              <a:gd name="connsiteX20" fmla="*/ 4810125 w 8364905"/>
              <a:gd name="connsiteY20" fmla="*/ 1444640 h 3878278"/>
              <a:gd name="connsiteX21" fmla="*/ 4981575 w 8364905"/>
              <a:gd name="connsiteY21" fmla="*/ 1482740 h 3878278"/>
              <a:gd name="connsiteX22" fmla="*/ 5162550 w 8364905"/>
              <a:gd name="connsiteY22" fmla="*/ 1387490 h 3878278"/>
              <a:gd name="connsiteX23" fmla="*/ 5362575 w 8364905"/>
              <a:gd name="connsiteY23" fmla="*/ 1439878 h 3878278"/>
              <a:gd name="connsiteX24" fmla="*/ 5705475 w 8364905"/>
              <a:gd name="connsiteY24" fmla="*/ 1182703 h 3878278"/>
              <a:gd name="connsiteX25" fmla="*/ 5934075 w 8364905"/>
              <a:gd name="connsiteY25" fmla="*/ 973153 h 3878278"/>
              <a:gd name="connsiteX26" fmla="*/ 6096000 w 8364905"/>
              <a:gd name="connsiteY26" fmla="*/ 682640 h 3878278"/>
              <a:gd name="connsiteX27" fmla="*/ 6319837 w 8364905"/>
              <a:gd name="connsiteY27" fmla="*/ 944578 h 3878278"/>
              <a:gd name="connsiteX28" fmla="*/ 6481762 w 8364905"/>
              <a:gd name="connsiteY28" fmla="*/ 1154128 h 3878278"/>
              <a:gd name="connsiteX29" fmla="*/ 6553200 w 8364905"/>
              <a:gd name="connsiteY29" fmla="*/ 1035065 h 3878278"/>
              <a:gd name="connsiteX30" fmla="*/ 6619875 w 8364905"/>
              <a:gd name="connsiteY30" fmla="*/ 901715 h 3878278"/>
              <a:gd name="connsiteX31" fmla="*/ 6781800 w 8364905"/>
              <a:gd name="connsiteY31" fmla="*/ 715978 h 3878278"/>
              <a:gd name="connsiteX32" fmla="*/ 6919912 w 8364905"/>
              <a:gd name="connsiteY32" fmla="*/ 573103 h 3878278"/>
              <a:gd name="connsiteX33" fmla="*/ 7034212 w 8364905"/>
              <a:gd name="connsiteY33" fmla="*/ 477853 h 3878278"/>
              <a:gd name="connsiteX34" fmla="*/ 7210425 w 8364905"/>
              <a:gd name="connsiteY34" fmla="*/ 396890 h 3878278"/>
              <a:gd name="connsiteX35" fmla="*/ 7281862 w 8364905"/>
              <a:gd name="connsiteY35" fmla="*/ 325453 h 3878278"/>
              <a:gd name="connsiteX36" fmla="*/ 7358062 w 8364905"/>
              <a:gd name="connsiteY36" fmla="*/ 268303 h 3878278"/>
              <a:gd name="connsiteX37" fmla="*/ 7400925 w 8364905"/>
              <a:gd name="connsiteY37" fmla="*/ 263540 h 3878278"/>
              <a:gd name="connsiteX38" fmla="*/ 7582481 w 8364905"/>
              <a:gd name="connsiteY38" fmla="*/ 850197 h 3878278"/>
              <a:gd name="connsiteX39" fmla="*/ 7764038 w 8364905"/>
              <a:gd name="connsiteY39" fmla="*/ 305928 h 3878278"/>
              <a:gd name="connsiteX40" fmla="*/ 7949059 w 8364905"/>
              <a:gd name="connsiteY40" fmla="*/ 261478 h 3878278"/>
              <a:gd name="connsiteX41" fmla="*/ 7729456 w 8364905"/>
              <a:gd name="connsiteY41" fmla="*/ 3878278 h 3878278"/>
              <a:gd name="connsiteX42" fmla="*/ 0 w 8364905"/>
              <a:gd name="connsiteY42" fmla="*/ 3878278 h 3878278"/>
              <a:gd name="connsiteX0" fmla="*/ 0 w 8364905"/>
              <a:gd name="connsiteY0" fmla="*/ 3684840 h 3684840"/>
              <a:gd name="connsiteX1" fmla="*/ 871537 w 8364905"/>
              <a:gd name="connsiteY1" fmla="*/ 3589590 h 3684840"/>
              <a:gd name="connsiteX2" fmla="*/ 1209675 w 8364905"/>
              <a:gd name="connsiteY2" fmla="*/ 3584827 h 3684840"/>
              <a:gd name="connsiteX3" fmla="*/ 1414462 w 8364905"/>
              <a:gd name="connsiteY3" fmla="*/ 3546727 h 3684840"/>
              <a:gd name="connsiteX4" fmla="*/ 1743075 w 8364905"/>
              <a:gd name="connsiteY4" fmla="*/ 3546727 h 3684840"/>
              <a:gd name="connsiteX5" fmla="*/ 1952625 w 8364905"/>
              <a:gd name="connsiteY5" fmla="*/ 3499102 h 3684840"/>
              <a:gd name="connsiteX6" fmla="*/ 2138362 w 8364905"/>
              <a:gd name="connsiteY6" fmla="*/ 3489577 h 3684840"/>
              <a:gd name="connsiteX7" fmla="*/ 2533650 w 8364905"/>
              <a:gd name="connsiteY7" fmla="*/ 3475290 h 3684840"/>
              <a:gd name="connsiteX8" fmla="*/ 2676525 w 8364905"/>
              <a:gd name="connsiteY8" fmla="*/ 3465765 h 3684840"/>
              <a:gd name="connsiteX9" fmla="*/ 2800350 w 8364905"/>
              <a:gd name="connsiteY9" fmla="*/ 3418140 h 3684840"/>
              <a:gd name="connsiteX10" fmla="*/ 3171825 w 8364905"/>
              <a:gd name="connsiteY10" fmla="*/ 3237165 h 3684840"/>
              <a:gd name="connsiteX11" fmla="*/ 3295650 w 8364905"/>
              <a:gd name="connsiteY11" fmla="*/ 3232402 h 3684840"/>
              <a:gd name="connsiteX12" fmla="*/ 3519487 w 8364905"/>
              <a:gd name="connsiteY12" fmla="*/ 3122865 h 3684840"/>
              <a:gd name="connsiteX13" fmla="*/ 3686175 w 8364905"/>
              <a:gd name="connsiteY13" fmla="*/ 3180015 h 3684840"/>
              <a:gd name="connsiteX14" fmla="*/ 3686175 w 8364905"/>
              <a:gd name="connsiteY14" fmla="*/ 3180015 h 3684840"/>
              <a:gd name="connsiteX15" fmla="*/ 3867150 w 8364905"/>
              <a:gd name="connsiteY15" fmla="*/ 3103815 h 3684840"/>
              <a:gd name="connsiteX16" fmla="*/ 4048125 w 8364905"/>
              <a:gd name="connsiteY16" fmla="*/ 2532315 h 3684840"/>
              <a:gd name="connsiteX17" fmla="*/ 4262437 w 8364905"/>
              <a:gd name="connsiteY17" fmla="*/ 2151315 h 3684840"/>
              <a:gd name="connsiteX18" fmla="*/ 4443412 w 8364905"/>
              <a:gd name="connsiteY18" fmla="*/ 1598865 h 3684840"/>
              <a:gd name="connsiteX19" fmla="*/ 4657725 w 8364905"/>
              <a:gd name="connsiteY19" fmla="*/ 1436940 h 3684840"/>
              <a:gd name="connsiteX20" fmla="*/ 4810125 w 8364905"/>
              <a:gd name="connsiteY20" fmla="*/ 1251202 h 3684840"/>
              <a:gd name="connsiteX21" fmla="*/ 4981575 w 8364905"/>
              <a:gd name="connsiteY21" fmla="*/ 1289302 h 3684840"/>
              <a:gd name="connsiteX22" fmla="*/ 5162550 w 8364905"/>
              <a:gd name="connsiteY22" fmla="*/ 1194052 h 3684840"/>
              <a:gd name="connsiteX23" fmla="*/ 5362575 w 8364905"/>
              <a:gd name="connsiteY23" fmla="*/ 1246440 h 3684840"/>
              <a:gd name="connsiteX24" fmla="*/ 5705475 w 8364905"/>
              <a:gd name="connsiteY24" fmla="*/ 989265 h 3684840"/>
              <a:gd name="connsiteX25" fmla="*/ 5934075 w 8364905"/>
              <a:gd name="connsiteY25" fmla="*/ 779715 h 3684840"/>
              <a:gd name="connsiteX26" fmla="*/ 6096000 w 8364905"/>
              <a:gd name="connsiteY26" fmla="*/ 489202 h 3684840"/>
              <a:gd name="connsiteX27" fmla="*/ 6319837 w 8364905"/>
              <a:gd name="connsiteY27" fmla="*/ 751140 h 3684840"/>
              <a:gd name="connsiteX28" fmla="*/ 6481762 w 8364905"/>
              <a:gd name="connsiteY28" fmla="*/ 960690 h 3684840"/>
              <a:gd name="connsiteX29" fmla="*/ 6553200 w 8364905"/>
              <a:gd name="connsiteY29" fmla="*/ 841627 h 3684840"/>
              <a:gd name="connsiteX30" fmla="*/ 6619875 w 8364905"/>
              <a:gd name="connsiteY30" fmla="*/ 708277 h 3684840"/>
              <a:gd name="connsiteX31" fmla="*/ 6781800 w 8364905"/>
              <a:gd name="connsiteY31" fmla="*/ 522540 h 3684840"/>
              <a:gd name="connsiteX32" fmla="*/ 6919912 w 8364905"/>
              <a:gd name="connsiteY32" fmla="*/ 379665 h 3684840"/>
              <a:gd name="connsiteX33" fmla="*/ 7034212 w 8364905"/>
              <a:gd name="connsiteY33" fmla="*/ 284415 h 3684840"/>
              <a:gd name="connsiteX34" fmla="*/ 7210425 w 8364905"/>
              <a:gd name="connsiteY34" fmla="*/ 203452 h 3684840"/>
              <a:gd name="connsiteX35" fmla="*/ 7281862 w 8364905"/>
              <a:gd name="connsiteY35" fmla="*/ 132015 h 3684840"/>
              <a:gd name="connsiteX36" fmla="*/ 7358062 w 8364905"/>
              <a:gd name="connsiteY36" fmla="*/ 74865 h 3684840"/>
              <a:gd name="connsiteX37" fmla="*/ 7400925 w 8364905"/>
              <a:gd name="connsiteY37" fmla="*/ 70102 h 3684840"/>
              <a:gd name="connsiteX38" fmla="*/ 7582481 w 8364905"/>
              <a:gd name="connsiteY38" fmla="*/ 656759 h 3684840"/>
              <a:gd name="connsiteX39" fmla="*/ 7764038 w 8364905"/>
              <a:gd name="connsiteY39" fmla="*/ 112490 h 3684840"/>
              <a:gd name="connsiteX40" fmla="*/ 7949059 w 8364905"/>
              <a:gd name="connsiteY40" fmla="*/ 68040 h 3684840"/>
              <a:gd name="connsiteX41" fmla="*/ 7729456 w 8364905"/>
              <a:gd name="connsiteY41" fmla="*/ 3684840 h 3684840"/>
              <a:gd name="connsiteX42" fmla="*/ 0 w 8364905"/>
              <a:gd name="connsiteY42" fmla="*/ 3684840 h 3684840"/>
              <a:gd name="connsiteX0" fmla="*/ 0 w 8364905"/>
              <a:gd name="connsiteY0" fmla="*/ 3726347 h 3726347"/>
              <a:gd name="connsiteX1" fmla="*/ 871537 w 8364905"/>
              <a:gd name="connsiteY1" fmla="*/ 3631097 h 3726347"/>
              <a:gd name="connsiteX2" fmla="*/ 1209675 w 8364905"/>
              <a:gd name="connsiteY2" fmla="*/ 3626334 h 3726347"/>
              <a:gd name="connsiteX3" fmla="*/ 1414462 w 8364905"/>
              <a:gd name="connsiteY3" fmla="*/ 3588234 h 3726347"/>
              <a:gd name="connsiteX4" fmla="*/ 1743075 w 8364905"/>
              <a:gd name="connsiteY4" fmla="*/ 3588234 h 3726347"/>
              <a:gd name="connsiteX5" fmla="*/ 1952625 w 8364905"/>
              <a:gd name="connsiteY5" fmla="*/ 3540609 h 3726347"/>
              <a:gd name="connsiteX6" fmla="*/ 2138362 w 8364905"/>
              <a:gd name="connsiteY6" fmla="*/ 3531084 h 3726347"/>
              <a:gd name="connsiteX7" fmla="*/ 2533650 w 8364905"/>
              <a:gd name="connsiteY7" fmla="*/ 3516797 h 3726347"/>
              <a:gd name="connsiteX8" fmla="*/ 2676525 w 8364905"/>
              <a:gd name="connsiteY8" fmla="*/ 3507272 h 3726347"/>
              <a:gd name="connsiteX9" fmla="*/ 2800350 w 8364905"/>
              <a:gd name="connsiteY9" fmla="*/ 3459647 h 3726347"/>
              <a:gd name="connsiteX10" fmla="*/ 3171825 w 8364905"/>
              <a:gd name="connsiteY10" fmla="*/ 3278672 h 3726347"/>
              <a:gd name="connsiteX11" fmla="*/ 3295650 w 8364905"/>
              <a:gd name="connsiteY11" fmla="*/ 3273909 h 3726347"/>
              <a:gd name="connsiteX12" fmla="*/ 3519487 w 8364905"/>
              <a:gd name="connsiteY12" fmla="*/ 3164372 h 3726347"/>
              <a:gd name="connsiteX13" fmla="*/ 3686175 w 8364905"/>
              <a:gd name="connsiteY13" fmla="*/ 3221522 h 3726347"/>
              <a:gd name="connsiteX14" fmla="*/ 3686175 w 8364905"/>
              <a:gd name="connsiteY14" fmla="*/ 3221522 h 3726347"/>
              <a:gd name="connsiteX15" fmla="*/ 3867150 w 8364905"/>
              <a:gd name="connsiteY15" fmla="*/ 3145322 h 3726347"/>
              <a:gd name="connsiteX16" fmla="*/ 4048125 w 8364905"/>
              <a:gd name="connsiteY16" fmla="*/ 2573822 h 3726347"/>
              <a:gd name="connsiteX17" fmla="*/ 4262437 w 8364905"/>
              <a:gd name="connsiteY17" fmla="*/ 2192822 h 3726347"/>
              <a:gd name="connsiteX18" fmla="*/ 4443412 w 8364905"/>
              <a:gd name="connsiteY18" fmla="*/ 1640372 h 3726347"/>
              <a:gd name="connsiteX19" fmla="*/ 4657725 w 8364905"/>
              <a:gd name="connsiteY19" fmla="*/ 1478447 h 3726347"/>
              <a:gd name="connsiteX20" fmla="*/ 4810125 w 8364905"/>
              <a:gd name="connsiteY20" fmla="*/ 1292709 h 3726347"/>
              <a:gd name="connsiteX21" fmla="*/ 4981575 w 8364905"/>
              <a:gd name="connsiteY21" fmla="*/ 1330809 h 3726347"/>
              <a:gd name="connsiteX22" fmla="*/ 5162550 w 8364905"/>
              <a:gd name="connsiteY22" fmla="*/ 1235559 h 3726347"/>
              <a:gd name="connsiteX23" fmla="*/ 5362575 w 8364905"/>
              <a:gd name="connsiteY23" fmla="*/ 1287947 h 3726347"/>
              <a:gd name="connsiteX24" fmla="*/ 5705475 w 8364905"/>
              <a:gd name="connsiteY24" fmla="*/ 1030772 h 3726347"/>
              <a:gd name="connsiteX25" fmla="*/ 5934075 w 8364905"/>
              <a:gd name="connsiteY25" fmla="*/ 821222 h 3726347"/>
              <a:gd name="connsiteX26" fmla="*/ 6096000 w 8364905"/>
              <a:gd name="connsiteY26" fmla="*/ 530709 h 3726347"/>
              <a:gd name="connsiteX27" fmla="*/ 6319837 w 8364905"/>
              <a:gd name="connsiteY27" fmla="*/ 792647 h 3726347"/>
              <a:gd name="connsiteX28" fmla="*/ 6481762 w 8364905"/>
              <a:gd name="connsiteY28" fmla="*/ 1002197 h 3726347"/>
              <a:gd name="connsiteX29" fmla="*/ 6553200 w 8364905"/>
              <a:gd name="connsiteY29" fmla="*/ 883134 h 3726347"/>
              <a:gd name="connsiteX30" fmla="*/ 6619875 w 8364905"/>
              <a:gd name="connsiteY30" fmla="*/ 749784 h 3726347"/>
              <a:gd name="connsiteX31" fmla="*/ 6781800 w 8364905"/>
              <a:gd name="connsiteY31" fmla="*/ 564047 h 3726347"/>
              <a:gd name="connsiteX32" fmla="*/ 6919912 w 8364905"/>
              <a:gd name="connsiteY32" fmla="*/ 421172 h 3726347"/>
              <a:gd name="connsiteX33" fmla="*/ 7034212 w 8364905"/>
              <a:gd name="connsiteY33" fmla="*/ 325922 h 3726347"/>
              <a:gd name="connsiteX34" fmla="*/ 7210425 w 8364905"/>
              <a:gd name="connsiteY34" fmla="*/ 244959 h 3726347"/>
              <a:gd name="connsiteX35" fmla="*/ 7281862 w 8364905"/>
              <a:gd name="connsiteY35" fmla="*/ 173522 h 3726347"/>
              <a:gd name="connsiteX36" fmla="*/ 7358062 w 8364905"/>
              <a:gd name="connsiteY36" fmla="*/ 116372 h 3726347"/>
              <a:gd name="connsiteX37" fmla="*/ 7400925 w 8364905"/>
              <a:gd name="connsiteY37" fmla="*/ 111609 h 3726347"/>
              <a:gd name="connsiteX38" fmla="*/ 7582481 w 8364905"/>
              <a:gd name="connsiteY38" fmla="*/ 698266 h 3726347"/>
              <a:gd name="connsiteX39" fmla="*/ 7754467 w 8364905"/>
              <a:gd name="connsiteY39" fmla="*/ 109595 h 3726347"/>
              <a:gd name="connsiteX40" fmla="*/ 7949059 w 8364905"/>
              <a:gd name="connsiteY40" fmla="*/ 109547 h 3726347"/>
              <a:gd name="connsiteX41" fmla="*/ 7729456 w 8364905"/>
              <a:gd name="connsiteY41" fmla="*/ 3726347 h 3726347"/>
              <a:gd name="connsiteX42" fmla="*/ 0 w 8364905"/>
              <a:gd name="connsiteY42" fmla="*/ 3726347 h 3726347"/>
              <a:gd name="connsiteX0" fmla="*/ 0 w 8367435"/>
              <a:gd name="connsiteY0" fmla="*/ 3726347 h 3726347"/>
              <a:gd name="connsiteX1" fmla="*/ 871537 w 8367435"/>
              <a:gd name="connsiteY1" fmla="*/ 3631097 h 3726347"/>
              <a:gd name="connsiteX2" fmla="*/ 1209675 w 8367435"/>
              <a:gd name="connsiteY2" fmla="*/ 3626334 h 3726347"/>
              <a:gd name="connsiteX3" fmla="*/ 1414462 w 8367435"/>
              <a:gd name="connsiteY3" fmla="*/ 3588234 h 3726347"/>
              <a:gd name="connsiteX4" fmla="*/ 1743075 w 8367435"/>
              <a:gd name="connsiteY4" fmla="*/ 3588234 h 3726347"/>
              <a:gd name="connsiteX5" fmla="*/ 1952625 w 8367435"/>
              <a:gd name="connsiteY5" fmla="*/ 3540609 h 3726347"/>
              <a:gd name="connsiteX6" fmla="*/ 2138362 w 8367435"/>
              <a:gd name="connsiteY6" fmla="*/ 3531084 h 3726347"/>
              <a:gd name="connsiteX7" fmla="*/ 2533650 w 8367435"/>
              <a:gd name="connsiteY7" fmla="*/ 3516797 h 3726347"/>
              <a:gd name="connsiteX8" fmla="*/ 2676525 w 8367435"/>
              <a:gd name="connsiteY8" fmla="*/ 3507272 h 3726347"/>
              <a:gd name="connsiteX9" fmla="*/ 2800350 w 8367435"/>
              <a:gd name="connsiteY9" fmla="*/ 3459647 h 3726347"/>
              <a:gd name="connsiteX10" fmla="*/ 3171825 w 8367435"/>
              <a:gd name="connsiteY10" fmla="*/ 3278672 h 3726347"/>
              <a:gd name="connsiteX11" fmla="*/ 3295650 w 8367435"/>
              <a:gd name="connsiteY11" fmla="*/ 3273909 h 3726347"/>
              <a:gd name="connsiteX12" fmla="*/ 3519487 w 8367435"/>
              <a:gd name="connsiteY12" fmla="*/ 3164372 h 3726347"/>
              <a:gd name="connsiteX13" fmla="*/ 3686175 w 8367435"/>
              <a:gd name="connsiteY13" fmla="*/ 3221522 h 3726347"/>
              <a:gd name="connsiteX14" fmla="*/ 3686175 w 8367435"/>
              <a:gd name="connsiteY14" fmla="*/ 3221522 h 3726347"/>
              <a:gd name="connsiteX15" fmla="*/ 3867150 w 8367435"/>
              <a:gd name="connsiteY15" fmla="*/ 3145322 h 3726347"/>
              <a:gd name="connsiteX16" fmla="*/ 4048125 w 8367435"/>
              <a:gd name="connsiteY16" fmla="*/ 2573822 h 3726347"/>
              <a:gd name="connsiteX17" fmla="*/ 4262437 w 8367435"/>
              <a:gd name="connsiteY17" fmla="*/ 2192822 h 3726347"/>
              <a:gd name="connsiteX18" fmla="*/ 4443412 w 8367435"/>
              <a:gd name="connsiteY18" fmla="*/ 1640372 h 3726347"/>
              <a:gd name="connsiteX19" fmla="*/ 4657725 w 8367435"/>
              <a:gd name="connsiteY19" fmla="*/ 1478447 h 3726347"/>
              <a:gd name="connsiteX20" fmla="*/ 4810125 w 8367435"/>
              <a:gd name="connsiteY20" fmla="*/ 1292709 h 3726347"/>
              <a:gd name="connsiteX21" fmla="*/ 4981575 w 8367435"/>
              <a:gd name="connsiteY21" fmla="*/ 1330809 h 3726347"/>
              <a:gd name="connsiteX22" fmla="*/ 5162550 w 8367435"/>
              <a:gd name="connsiteY22" fmla="*/ 1235559 h 3726347"/>
              <a:gd name="connsiteX23" fmla="*/ 5362575 w 8367435"/>
              <a:gd name="connsiteY23" fmla="*/ 1287947 h 3726347"/>
              <a:gd name="connsiteX24" fmla="*/ 5705475 w 8367435"/>
              <a:gd name="connsiteY24" fmla="*/ 1030772 h 3726347"/>
              <a:gd name="connsiteX25" fmla="*/ 5934075 w 8367435"/>
              <a:gd name="connsiteY25" fmla="*/ 821222 h 3726347"/>
              <a:gd name="connsiteX26" fmla="*/ 6096000 w 8367435"/>
              <a:gd name="connsiteY26" fmla="*/ 530709 h 3726347"/>
              <a:gd name="connsiteX27" fmla="*/ 6319837 w 8367435"/>
              <a:gd name="connsiteY27" fmla="*/ 792647 h 3726347"/>
              <a:gd name="connsiteX28" fmla="*/ 6481762 w 8367435"/>
              <a:gd name="connsiteY28" fmla="*/ 1002197 h 3726347"/>
              <a:gd name="connsiteX29" fmla="*/ 6553200 w 8367435"/>
              <a:gd name="connsiteY29" fmla="*/ 883134 h 3726347"/>
              <a:gd name="connsiteX30" fmla="*/ 6619875 w 8367435"/>
              <a:gd name="connsiteY30" fmla="*/ 749784 h 3726347"/>
              <a:gd name="connsiteX31" fmla="*/ 6781800 w 8367435"/>
              <a:gd name="connsiteY31" fmla="*/ 564047 h 3726347"/>
              <a:gd name="connsiteX32" fmla="*/ 6919912 w 8367435"/>
              <a:gd name="connsiteY32" fmla="*/ 421172 h 3726347"/>
              <a:gd name="connsiteX33" fmla="*/ 7034212 w 8367435"/>
              <a:gd name="connsiteY33" fmla="*/ 325922 h 3726347"/>
              <a:gd name="connsiteX34" fmla="*/ 7210425 w 8367435"/>
              <a:gd name="connsiteY34" fmla="*/ 244959 h 3726347"/>
              <a:gd name="connsiteX35" fmla="*/ 7281862 w 8367435"/>
              <a:gd name="connsiteY35" fmla="*/ 173522 h 3726347"/>
              <a:gd name="connsiteX36" fmla="*/ 7358062 w 8367435"/>
              <a:gd name="connsiteY36" fmla="*/ 116372 h 3726347"/>
              <a:gd name="connsiteX37" fmla="*/ 7400925 w 8367435"/>
              <a:gd name="connsiteY37" fmla="*/ 111609 h 3726347"/>
              <a:gd name="connsiteX38" fmla="*/ 7582481 w 8367435"/>
              <a:gd name="connsiteY38" fmla="*/ 698266 h 3726347"/>
              <a:gd name="connsiteX39" fmla="*/ 7754467 w 8367435"/>
              <a:gd name="connsiteY39" fmla="*/ 109595 h 3726347"/>
              <a:gd name="connsiteX40" fmla="*/ 7949059 w 8367435"/>
              <a:gd name="connsiteY40" fmla="*/ 109547 h 3726347"/>
              <a:gd name="connsiteX41" fmla="*/ 7729456 w 8367435"/>
              <a:gd name="connsiteY41" fmla="*/ 3726347 h 3726347"/>
              <a:gd name="connsiteX42" fmla="*/ 0 w 8367435"/>
              <a:gd name="connsiteY42" fmla="*/ 3726347 h 3726347"/>
              <a:gd name="connsiteX0" fmla="*/ 0 w 7951502"/>
              <a:gd name="connsiteY0" fmla="*/ 3726347 h 3726347"/>
              <a:gd name="connsiteX1" fmla="*/ 871537 w 7951502"/>
              <a:gd name="connsiteY1" fmla="*/ 3631097 h 3726347"/>
              <a:gd name="connsiteX2" fmla="*/ 1209675 w 7951502"/>
              <a:gd name="connsiteY2" fmla="*/ 3626334 h 3726347"/>
              <a:gd name="connsiteX3" fmla="*/ 1414462 w 7951502"/>
              <a:gd name="connsiteY3" fmla="*/ 3588234 h 3726347"/>
              <a:gd name="connsiteX4" fmla="*/ 1743075 w 7951502"/>
              <a:gd name="connsiteY4" fmla="*/ 3588234 h 3726347"/>
              <a:gd name="connsiteX5" fmla="*/ 1952625 w 7951502"/>
              <a:gd name="connsiteY5" fmla="*/ 3540609 h 3726347"/>
              <a:gd name="connsiteX6" fmla="*/ 2138362 w 7951502"/>
              <a:gd name="connsiteY6" fmla="*/ 3531084 h 3726347"/>
              <a:gd name="connsiteX7" fmla="*/ 2533650 w 7951502"/>
              <a:gd name="connsiteY7" fmla="*/ 3516797 h 3726347"/>
              <a:gd name="connsiteX8" fmla="*/ 2676525 w 7951502"/>
              <a:gd name="connsiteY8" fmla="*/ 3507272 h 3726347"/>
              <a:gd name="connsiteX9" fmla="*/ 2800350 w 7951502"/>
              <a:gd name="connsiteY9" fmla="*/ 3459647 h 3726347"/>
              <a:gd name="connsiteX10" fmla="*/ 3171825 w 7951502"/>
              <a:gd name="connsiteY10" fmla="*/ 3278672 h 3726347"/>
              <a:gd name="connsiteX11" fmla="*/ 3295650 w 7951502"/>
              <a:gd name="connsiteY11" fmla="*/ 3273909 h 3726347"/>
              <a:gd name="connsiteX12" fmla="*/ 3519487 w 7951502"/>
              <a:gd name="connsiteY12" fmla="*/ 3164372 h 3726347"/>
              <a:gd name="connsiteX13" fmla="*/ 3686175 w 7951502"/>
              <a:gd name="connsiteY13" fmla="*/ 3221522 h 3726347"/>
              <a:gd name="connsiteX14" fmla="*/ 3686175 w 7951502"/>
              <a:gd name="connsiteY14" fmla="*/ 3221522 h 3726347"/>
              <a:gd name="connsiteX15" fmla="*/ 3867150 w 7951502"/>
              <a:gd name="connsiteY15" fmla="*/ 3145322 h 3726347"/>
              <a:gd name="connsiteX16" fmla="*/ 4048125 w 7951502"/>
              <a:gd name="connsiteY16" fmla="*/ 2573822 h 3726347"/>
              <a:gd name="connsiteX17" fmla="*/ 4262437 w 7951502"/>
              <a:gd name="connsiteY17" fmla="*/ 2192822 h 3726347"/>
              <a:gd name="connsiteX18" fmla="*/ 4443412 w 7951502"/>
              <a:gd name="connsiteY18" fmla="*/ 1640372 h 3726347"/>
              <a:gd name="connsiteX19" fmla="*/ 4657725 w 7951502"/>
              <a:gd name="connsiteY19" fmla="*/ 1478447 h 3726347"/>
              <a:gd name="connsiteX20" fmla="*/ 4810125 w 7951502"/>
              <a:gd name="connsiteY20" fmla="*/ 1292709 h 3726347"/>
              <a:gd name="connsiteX21" fmla="*/ 4981575 w 7951502"/>
              <a:gd name="connsiteY21" fmla="*/ 1330809 h 3726347"/>
              <a:gd name="connsiteX22" fmla="*/ 5162550 w 7951502"/>
              <a:gd name="connsiteY22" fmla="*/ 1235559 h 3726347"/>
              <a:gd name="connsiteX23" fmla="*/ 5362575 w 7951502"/>
              <a:gd name="connsiteY23" fmla="*/ 1287947 h 3726347"/>
              <a:gd name="connsiteX24" fmla="*/ 5705475 w 7951502"/>
              <a:gd name="connsiteY24" fmla="*/ 1030772 h 3726347"/>
              <a:gd name="connsiteX25" fmla="*/ 5934075 w 7951502"/>
              <a:gd name="connsiteY25" fmla="*/ 821222 h 3726347"/>
              <a:gd name="connsiteX26" fmla="*/ 6096000 w 7951502"/>
              <a:gd name="connsiteY26" fmla="*/ 530709 h 3726347"/>
              <a:gd name="connsiteX27" fmla="*/ 6319837 w 7951502"/>
              <a:gd name="connsiteY27" fmla="*/ 792647 h 3726347"/>
              <a:gd name="connsiteX28" fmla="*/ 6481762 w 7951502"/>
              <a:gd name="connsiteY28" fmla="*/ 1002197 h 3726347"/>
              <a:gd name="connsiteX29" fmla="*/ 6553200 w 7951502"/>
              <a:gd name="connsiteY29" fmla="*/ 883134 h 3726347"/>
              <a:gd name="connsiteX30" fmla="*/ 6619875 w 7951502"/>
              <a:gd name="connsiteY30" fmla="*/ 749784 h 3726347"/>
              <a:gd name="connsiteX31" fmla="*/ 6781800 w 7951502"/>
              <a:gd name="connsiteY31" fmla="*/ 564047 h 3726347"/>
              <a:gd name="connsiteX32" fmla="*/ 6919912 w 7951502"/>
              <a:gd name="connsiteY32" fmla="*/ 421172 h 3726347"/>
              <a:gd name="connsiteX33" fmla="*/ 7034212 w 7951502"/>
              <a:gd name="connsiteY33" fmla="*/ 325922 h 3726347"/>
              <a:gd name="connsiteX34" fmla="*/ 7210425 w 7951502"/>
              <a:gd name="connsiteY34" fmla="*/ 244959 h 3726347"/>
              <a:gd name="connsiteX35" fmla="*/ 7281862 w 7951502"/>
              <a:gd name="connsiteY35" fmla="*/ 173522 h 3726347"/>
              <a:gd name="connsiteX36" fmla="*/ 7358062 w 7951502"/>
              <a:gd name="connsiteY36" fmla="*/ 116372 h 3726347"/>
              <a:gd name="connsiteX37" fmla="*/ 7400925 w 7951502"/>
              <a:gd name="connsiteY37" fmla="*/ 111609 h 3726347"/>
              <a:gd name="connsiteX38" fmla="*/ 7582481 w 7951502"/>
              <a:gd name="connsiteY38" fmla="*/ 698266 h 3726347"/>
              <a:gd name="connsiteX39" fmla="*/ 7754467 w 7951502"/>
              <a:gd name="connsiteY39" fmla="*/ 109595 h 3726347"/>
              <a:gd name="connsiteX40" fmla="*/ 7949059 w 7951502"/>
              <a:gd name="connsiteY40" fmla="*/ 109547 h 3726347"/>
              <a:gd name="connsiteX41" fmla="*/ 7729456 w 7951502"/>
              <a:gd name="connsiteY41" fmla="*/ 3726347 h 3726347"/>
              <a:gd name="connsiteX42" fmla="*/ 0 w 7951502"/>
              <a:gd name="connsiteY42" fmla="*/ 3726347 h 3726347"/>
              <a:gd name="connsiteX0" fmla="*/ 0 w 8082224"/>
              <a:gd name="connsiteY0" fmla="*/ 3726347 h 3726347"/>
              <a:gd name="connsiteX1" fmla="*/ 871537 w 8082224"/>
              <a:gd name="connsiteY1" fmla="*/ 3631097 h 3726347"/>
              <a:gd name="connsiteX2" fmla="*/ 1209675 w 8082224"/>
              <a:gd name="connsiteY2" fmla="*/ 3626334 h 3726347"/>
              <a:gd name="connsiteX3" fmla="*/ 1414462 w 8082224"/>
              <a:gd name="connsiteY3" fmla="*/ 3588234 h 3726347"/>
              <a:gd name="connsiteX4" fmla="*/ 1743075 w 8082224"/>
              <a:gd name="connsiteY4" fmla="*/ 3588234 h 3726347"/>
              <a:gd name="connsiteX5" fmla="*/ 1952625 w 8082224"/>
              <a:gd name="connsiteY5" fmla="*/ 3540609 h 3726347"/>
              <a:gd name="connsiteX6" fmla="*/ 2138362 w 8082224"/>
              <a:gd name="connsiteY6" fmla="*/ 3531084 h 3726347"/>
              <a:gd name="connsiteX7" fmla="*/ 2533650 w 8082224"/>
              <a:gd name="connsiteY7" fmla="*/ 3516797 h 3726347"/>
              <a:gd name="connsiteX8" fmla="*/ 2676525 w 8082224"/>
              <a:gd name="connsiteY8" fmla="*/ 3507272 h 3726347"/>
              <a:gd name="connsiteX9" fmla="*/ 2800350 w 8082224"/>
              <a:gd name="connsiteY9" fmla="*/ 3459647 h 3726347"/>
              <a:gd name="connsiteX10" fmla="*/ 3171825 w 8082224"/>
              <a:gd name="connsiteY10" fmla="*/ 3278672 h 3726347"/>
              <a:gd name="connsiteX11" fmla="*/ 3295650 w 8082224"/>
              <a:gd name="connsiteY11" fmla="*/ 3273909 h 3726347"/>
              <a:gd name="connsiteX12" fmla="*/ 3519487 w 8082224"/>
              <a:gd name="connsiteY12" fmla="*/ 3164372 h 3726347"/>
              <a:gd name="connsiteX13" fmla="*/ 3686175 w 8082224"/>
              <a:gd name="connsiteY13" fmla="*/ 3221522 h 3726347"/>
              <a:gd name="connsiteX14" fmla="*/ 3686175 w 8082224"/>
              <a:gd name="connsiteY14" fmla="*/ 3221522 h 3726347"/>
              <a:gd name="connsiteX15" fmla="*/ 3867150 w 8082224"/>
              <a:gd name="connsiteY15" fmla="*/ 3145322 h 3726347"/>
              <a:gd name="connsiteX16" fmla="*/ 4048125 w 8082224"/>
              <a:gd name="connsiteY16" fmla="*/ 2573822 h 3726347"/>
              <a:gd name="connsiteX17" fmla="*/ 4262437 w 8082224"/>
              <a:gd name="connsiteY17" fmla="*/ 2192822 h 3726347"/>
              <a:gd name="connsiteX18" fmla="*/ 4443412 w 8082224"/>
              <a:gd name="connsiteY18" fmla="*/ 1640372 h 3726347"/>
              <a:gd name="connsiteX19" fmla="*/ 4657725 w 8082224"/>
              <a:gd name="connsiteY19" fmla="*/ 1478447 h 3726347"/>
              <a:gd name="connsiteX20" fmla="*/ 4810125 w 8082224"/>
              <a:gd name="connsiteY20" fmla="*/ 1292709 h 3726347"/>
              <a:gd name="connsiteX21" fmla="*/ 4981575 w 8082224"/>
              <a:gd name="connsiteY21" fmla="*/ 1330809 h 3726347"/>
              <a:gd name="connsiteX22" fmla="*/ 5162550 w 8082224"/>
              <a:gd name="connsiteY22" fmla="*/ 1235559 h 3726347"/>
              <a:gd name="connsiteX23" fmla="*/ 5362575 w 8082224"/>
              <a:gd name="connsiteY23" fmla="*/ 1287947 h 3726347"/>
              <a:gd name="connsiteX24" fmla="*/ 5705475 w 8082224"/>
              <a:gd name="connsiteY24" fmla="*/ 1030772 h 3726347"/>
              <a:gd name="connsiteX25" fmla="*/ 5934075 w 8082224"/>
              <a:gd name="connsiteY25" fmla="*/ 821222 h 3726347"/>
              <a:gd name="connsiteX26" fmla="*/ 6096000 w 8082224"/>
              <a:gd name="connsiteY26" fmla="*/ 530709 h 3726347"/>
              <a:gd name="connsiteX27" fmla="*/ 6319837 w 8082224"/>
              <a:gd name="connsiteY27" fmla="*/ 792647 h 3726347"/>
              <a:gd name="connsiteX28" fmla="*/ 6481762 w 8082224"/>
              <a:gd name="connsiteY28" fmla="*/ 1002197 h 3726347"/>
              <a:gd name="connsiteX29" fmla="*/ 6553200 w 8082224"/>
              <a:gd name="connsiteY29" fmla="*/ 883134 h 3726347"/>
              <a:gd name="connsiteX30" fmla="*/ 6619875 w 8082224"/>
              <a:gd name="connsiteY30" fmla="*/ 749784 h 3726347"/>
              <a:gd name="connsiteX31" fmla="*/ 6781800 w 8082224"/>
              <a:gd name="connsiteY31" fmla="*/ 564047 h 3726347"/>
              <a:gd name="connsiteX32" fmla="*/ 6919912 w 8082224"/>
              <a:gd name="connsiteY32" fmla="*/ 421172 h 3726347"/>
              <a:gd name="connsiteX33" fmla="*/ 7034212 w 8082224"/>
              <a:gd name="connsiteY33" fmla="*/ 325922 h 3726347"/>
              <a:gd name="connsiteX34" fmla="*/ 7210425 w 8082224"/>
              <a:gd name="connsiteY34" fmla="*/ 244959 h 3726347"/>
              <a:gd name="connsiteX35" fmla="*/ 7281862 w 8082224"/>
              <a:gd name="connsiteY35" fmla="*/ 173522 h 3726347"/>
              <a:gd name="connsiteX36" fmla="*/ 7358062 w 8082224"/>
              <a:gd name="connsiteY36" fmla="*/ 116372 h 3726347"/>
              <a:gd name="connsiteX37" fmla="*/ 7400925 w 8082224"/>
              <a:gd name="connsiteY37" fmla="*/ 111609 h 3726347"/>
              <a:gd name="connsiteX38" fmla="*/ 7582481 w 8082224"/>
              <a:gd name="connsiteY38" fmla="*/ 698266 h 3726347"/>
              <a:gd name="connsiteX39" fmla="*/ 7754467 w 8082224"/>
              <a:gd name="connsiteY39" fmla="*/ 109595 h 3726347"/>
              <a:gd name="connsiteX40" fmla="*/ 7949059 w 8082224"/>
              <a:gd name="connsiteY40" fmla="*/ 109547 h 3726347"/>
              <a:gd name="connsiteX41" fmla="*/ 7978306 w 8082224"/>
              <a:gd name="connsiteY41" fmla="*/ 3726347 h 3726347"/>
              <a:gd name="connsiteX42" fmla="*/ 0 w 8082224"/>
              <a:gd name="connsiteY42" fmla="*/ 3726347 h 3726347"/>
              <a:gd name="connsiteX0" fmla="*/ 0 w 7978306"/>
              <a:gd name="connsiteY0" fmla="*/ 3726347 h 3726347"/>
              <a:gd name="connsiteX1" fmla="*/ 871537 w 7978306"/>
              <a:gd name="connsiteY1" fmla="*/ 3631097 h 3726347"/>
              <a:gd name="connsiteX2" fmla="*/ 1209675 w 7978306"/>
              <a:gd name="connsiteY2" fmla="*/ 3626334 h 3726347"/>
              <a:gd name="connsiteX3" fmla="*/ 1414462 w 7978306"/>
              <a:gd name="connsiteY3" fmla="*/ 3588234 h 3726347"/>
              <a:gd name="connsiteX4" fmla="*/ 1743075 w 7978306"/>
              <a:gd name="connsiteY4" fmla="*/ 3588234 h 3726347"/>
              <a:gd name="connsiteX5" fmla="*/ 1952625 w 7978306"/>
              <a:gd name="connsiteY5" fmla="*/ 3540609 h 3726347"/>
              <a:gd name="connsiteX6" fmla="*/ 2138362 w 7978306"/>
              <a:gd name="connsiteY6" fmla="*/ 3531084 h 3726347"/>
              <a:gd name="connsiteX7" fmla="*/ 2533650 w 7978306"/>
              <a:gd name="connsiteY7" fmla="*/ 3516797 h 3726347"/>
              <a:gd name="connsiteX8" fmla="*/ 2676525 w 7978306"/>
              <a:gd name="connsiteY8" fmla="*/ 3507272 h 3726347"/>
              <a:gd name="connsiteX9" fmla="*/ 2800350 w 7978306"/>
              <a:gd name="connsiteY9" fmla="*/ 3459647 h 3726347"/>
              <a:gd name="connsiteX10" fmla="*/ 3171825 w 7978306"/>
              <a:gd name="connsiteY10" fmla="*/ 3278672 h 3726347"/>
              <a:gd name="connsiteX11" fmla="*/ 3295650 w 7978306"/>
              <a:gd name="connsiteY11" fmla="*/ 3273909 h 3726347"/>
              <a:gd name="connsiteX12" fmla="*/ 3519487 w 7978306"/>
              <a:gd name="connsiteY12" fmla="*/ 3164372 h 3726347"/>
              <a:gd name="connsiteX13" fmla="*/ 3686175 w 7978306"/>
              <a:gd name="connsiteY13" fmla="*/ 3221522 h 3726347"/>
              <a:gd name="connsiteX14" fmla="*/ 3686175 w 7978306"/>
              <a:gd name="connsiteY14" fmla="*/ 3221522 h 3726347"/>
              <a:gd name="connsiteX15" fmla="*/ 3867150 w 7978306"/>
              <a:gd name="connsiteY15" fmla="*/ 3145322 h 3726347"/>
              <a:gd name="connsiteX16" fmla="*/ 4048125 w 7978306"/>
              <a:gd name="connsiteY16" fmla="*/ 2573822 h 3726347"/>
              <a:gd name="connsiteX17" fmla="*/ 4262437 w 7978306"/>
              <a:gd name="connsiteY17" fmla="*/ 2192822 h 3726347"/>
              <a:gd name="connsiteX18" fmla="*/ 4443412 w 7978306"/>
              <a:gd name="connsiteY18" fmla="*/ 1640372 h 3726347"/>
              <a:gd name="connsiteX19" fmla="*/ 4657725 w 7978306"/>
              <a:gd name="connsiteY19" fmla="*/ 1478447 h 3726347"/>
              <a:gd name="connsiteX20" fmla="*/ 4810125 w 7978306"/>
              <a:gd name="connsiteY20" fmla="*/ 1292709 h 3726347"/>
              <a:gd name="connsiteX21" fmla="*/ 4981575 w 7978306"/>
              <a:gd name="connsiteY21" fmla="*/ 1330809 h 3726347"/>
              <a:gd name="connsiteX22" fmla="*/ 5162550 w 7978306"/>
              <a:gd name="connsiteY22" fmla="*/ 1235559 h 3726347"/>
              <a:gd name="connsiteX23" fmla="*/ 5362575 w 7978306"/>
              <a:gd name="connsiteY23" fmla="*/ 1287947 h 3726347"/>
              <a:gd name="connsiteX24" fmla="*/ 5705475 w 7978306"/>
              <a:gd name="connsiteY24" fmla="*/ 1030772 h 3726347"/>
              <a:gd name="connsiteX25" fmla="*/ 5934075 w 7978306"/>
              <a:gd name="connsiteY25" fmla="*/ 821222 h 3726347"/>
              <a:gd name="connsiteX26" fmla="*/ 6096000 w 7978306"/>
              <a:gd name="connsiteY26" fmla="*/ 530709 h 3726347"/>
              <a:gd name="connsiteX27" fmla="*/ 6319837 w 7978306"/>
              <a:gd name="connsiteY27" fmla="*/ 792647 h 3726347"/>
              <a:gd name="connsiteX28" fmla="*/ 6481762 w 7978306"/>
              <a:gd name="connsiteY28" fmla="*/ 1002197 h 3726347"/>
              <a:gd name="connsiteX29" fmla="*/ 6553200 w 7978306"/>
              <a:gd name="connsiteY29" fmla="*/ 883134 h 3726347"/>
              <a:gd name="connsiteX30" fmla="*/ 6619875 w 7978306"/>
              <a:gd name="connsiteY30" fmla="*/ 749784 h 3726347"/>
              <a:gd name="connsiteX31" fmla="*/ 6781800 w 7978306"/>
              <a:gd name="connsiteY31" fmla="*/ 564047 h 3726347"/>
              <a:gd name="connsiteX32" fmla="*/ 6919912 w 7978306"/>
              <a:gd name="connsiteY32" fmla="*/ 421172 h 3726347"/>
              <a:gd name="connsiteX33" fmla="*/ 7034212 w 7978306"/>
              <a:gd name="connsiteY33" fmla="*/ 325922 h 3726347"/>
              <a:gd name="connsiteX34" fmla="*/ 7210425 w 7978306"/>
              <a:gd name="connsiteY34" fmla="*/ 244959 h 3726347"/>
              <a:gd name="connsiteX35" fmla="*/ 7281862 w 7978306"/>
              <a:gd name="connsiteY35" fmla="*/ 173522 h 3726347"/>
              <a:gd name="connsiteX36" fmla="*/ 7358062 w 7978306"/>
              <a:gd name="connsiteY36" fmla="*/ 116372 h 3726347"/>
              <a:gd name="connsiteX37" fmla="*/ 7400925 w 7978306"/>
              <a:gd name="connsiteY37" fmla="*/ 111609 h 3726347"/>
              <a:gd name="connsiteX38" fmla="*/ 7582481 w 7978306"/>
              <a:gd name="connsiteY38" fmla="*/ 698266 h 3726347"/>
              <a:gd name="connsiteX39" fmla="*/ 7754467 w 7978306"/>
              <a:gd name="connsiteY39" fmla="*/ 109595 h 3726347"/>
              <a:gd name="connsiteX40" fmla="*/ 7949059 w 7978306"/>
              <a:gd name="connsiteY40" fmla="*/ 109547 h 3726347"/>
              <a:gd name="connsiteX41" fmla="*/ 7978306 w 7978306"/>
              <a:gd name="connsiteY41" fmla="*/ 3726347 h 3726347"/>
              <a:gd name="connsiteX42" fmla="*/ 0 w 7978306"/>
              <a:gd name="connsiteY42" fmla="*/ 3726347 h 3726347"/>
              <a:gd name="connsiteX0" fmla="*/ 0 w 7978306"/>
              <a:gd name="connsiteY0" fmla="*/ 3630150 h 3630150"/>
              <a:gd name="connsiteX1" fmla="*/ 871537 w 7978306"/>
              <a:gd name="connsiteY1" fmla="*/ 3534900 h 3630150"/>
              <a:gd name="connsiteX2" fmla="*/ 1209675 w 7978306"/>
              <a:gd name="connsiteY2" fmla="*/ 3530137 h 3630150"/>
              <a:gd name="connsiteX3" fmla="*/ 1414462 w 7978306"/>
              <a:gd name="connsiteY3" fmla="*/ 3492037 h 3630150"/>
              <a:gd name="connsiteX4" fmla="*/ 1743075 w 7978306"/>
              <a:gd name="connsiteY4" fmla="*/ 3492037 h 3630150"/>
              <a:gd name="connsiteX5" fmla="*/ 1952625 w 7978306"/>
              <a:gd name="connsiteY5" fmla="*/ 3444412 h 3630150"/>
              <a:gd name="connsiteX6" fmla="*/ 2138362 w 7978306"/>
              <a:gd name="connsiteY6" fmla="*/ 3434887 h 3630150"/>
              <a:gd name="connsiteX7" fmla="*/ 2533650 w 7978306"/>
              <a:gd name="connsiteY7" fmla="*/ 3420600 h 3630150"/>
              <a:gd name="connsiteX8" fmla="*/ 2676525 w 7978306"/>
              <a:gd name="connsiteY8" fmla="*/ 3411075 h 3630150"/>
              <a:gd name="connsiteX9" fmla="*/ 2800350 w 7978306"/>
              <a:gd name="connsiteY9" fmla="*/ 3363450 h 3630150"/>
              <a:gd name="connsiteX10" fmla="*/ 3171825 w 7978306"/>
              <a:gd name="connsiteY10" fmla="*/ 3182475 h 3630150"/>
              <a:gd name="connsiteX11" fmla="*/ 3295650 w 7978306"/>
              <a:gd name="connsiteY11" fmla="*/ 3177712 h 3630150"/>
              <a:gd name="connsiteX12" fmla="*/ 3519487 w 7978306"/>
              <a:gd name="connsiteY12" fmla="*/ 3068175 h 3630150"/>
              <a:gd name="connsiteX13" fmla="*/ 3686175 w 7978306"/>
              <a:gd name="connsiteY13" fmla="*/ 3125325 h 3630150"/>
              <a:gd name="connsiteX14" fmla="*/ 3686175 w 7978306"/>
              <a:gd name="connsiteY14" fmla="*/ 3125325 h 3630150"/>
              <a:gd name="connsiteX15" fmla="*/ 3867150 w 7978306"/>
              <a:gd name="connsiteY15" fmla="*/ 3049125 h 3630150"/>
              <a:gd name="connsiteX16" fmla="*/ 4048125 w 7978306"/>
              <a:gd name="connsiteY16" fmla="*/ 2477625 h 3630150"/>
              <a:gd name="connsiteX17" fmla="*/ 4262437 w 7978306"/>
              <a:gd name="connsiteY17" fmla="*/ 2096625 h 3630150"/>
              <a:gd name="connsiteX18" fmla="*/ 4443412 w 7978306"/>
              <a:gd name="connsiteY18" fmla="*/ 1544175 h 3630150"/>
              <a:gd name="connsiteX19" fmla="*/ 4657725 w 7978306"/>
              <a:gd name="connsiteY19" fmla="*/ 1382250 h 3630150"/>
              <a:gd name="connsiteX20" fmla="*/ 4810125 w 7978306"/>
              <a:gd name="connsiteY20" fmla="*/ 1196512 h 3630150"/>
              <a:gd name="connsiteX21" fmla="*/ 4981575 w 7978306"/>
              <a:gd name="connsiteY21" fmla="*/ 1234612 h 3630150"/>
              <a:gd name="connsiteX22" fmla="*/ 5162550 w 7978306"/>
              <a:gd name="connsiteY22" fmla="*/ 1139362 h 3630150"/>
              <a:gd name="connsiteX23" fmla="*/ 5362575 w 7978306"/>
              <a:gd name="connsiteY23" fmla="*/ 1191750 h 3630150"/>
              <a:gd name="connsiteX24" fmla="*/ 5705475 w 7978306"/>
              <a:gd name="connsiteY24" fmla="*/ 934575 h 3630150"/>
              <a:gd name="connsiteX25" fmla="*/ 5934075 w 7978306"/>
              <a:gd name="connsiteY25" fmla="*/ 725025 h 3630150"/>
              <a:gd name="connsiteX26" fmla="*/ 6096000 w 7978306"/>
              <a:gd name="connsiteY26" fmla="*/ 434512 h 3630150"/>
              <a:gd name="connsiteX27" fmla="*/ 6319837 w 7978306"/>
              <a:gd name="connsiteY27" fmla="*/ 696450 h 3630150"/>
              <a:gd name="connsiteX28" fmla="*/ 6481762 w 7978306"/>
              <a:gd name="connsiteY28" fmla="*/ 906000 h 3630150"/>
              <a:gd name="connsiteX29" fmla="*/ 6553200 w 7978306"/>
              <a:gd name="connsiteY29" fmla="*/ 786937 h 3630150"/>
              <a:gd name="connsiteX30" fmla="*/ 6619875 w 7978306"/>
              <a:gd name="connsiteY30" fmla="*/ 653587 h 3630150"/>
              <a:gd name="connsiteX31" fmla="*/ 6781800 w 7978306"/>
              <a:gd name="connsiteY31" fmla="*/ 467850 h 3630150"/>
              <a:gd name="connsiteX32" fmla="*/ 6919912 w 7978306"/>
              <a:gd name="connsiteY32" fmla="*/ 324975 h 3630150"/>
              <a:gd name="connsiteX33" fmla="*/ 7034212 w 7978306"/>
              <a:gd name="connsiteY33" fmla="*/ 229725 h 3630150"/>
              <a:gd name="connsiteX34" fmla="*/ 7210425 w 7978306"/>
              <a:gd name="connsiteY34" fmla="*/ 148762 h 3630150"/>
              <a:gd name="connsiteX35" fmla="*/ 7281862 w 7978306"/>
              <a:gd name="connsiteY35" fmla="*/ 77325 h 3630150"/>
              <a:gd name="connsiteX36" fmla="*/ 7358062 w 7978306"/>
              <a:gd name="connsiteY36" fmla="*/ 20175 h 3630150"/>
              <a:gd name="connsiteX37" fmla="*/ 7400925 w 7978306"/>
              <a:gd name="connsiteY37" fmla="*/ 15412 h 3630150"/>
              <a:gd name="connsiteX38" fmla="*/ 7582481 w 7978306"/>
              <a:gd name="connsiteY38" fmla="*/ 602069 h 3630150"/>
              <a:gd name="connsiteX39" fmla="*/ 7754467 w 7978306"/>
              <a:gd name="connsiteY39" fmla="*/ 13398 h 3630150"/>
              <a:gd name="connsiteX40" fmla="*/ 7949059 w 7978306"/>
              <a:gd name="connsiteY40" fmla="*/ 13350 h 3630150"/>
              <a:gd name="connsiteX41" fmla="*/ 7978306 w 7978306"/>
              <a:gd name="connsiteY41" fmla="*/ 3630150 h 3630150"/>
              <a:gd name="connsiteX42" fmla="*/ 0 w 7978306"/>
              <a:gd name="connsiteY42" fmla="*/ 3630150 h 3630150"/>
              <a:gd name="connsiteX0" fmla="*/ 0 w 7987588"/>
              <a:gd name="connsiteY0" fmla="*/ 3630150 h 3630150"/>
              <a:gd name="connsiteX1" fmla="*/ 871537 w 7987588"/>
              <a:gd name="connsiteY1" fmla="*/ 3534900 h 3630150"/>
              <a:gd name="connsiteX2" fmla="*/ 1209675 w 7987588"/>
              <a:gd name="connsiteY2" fmla="*/ 3530137 h 3630150"/>
              <a:gd name="connsiteX3" fmla="*/ 1414462 w 7987588"/>
              <a:gd name="connsiteY3" fmla="*/ 3492037 h 3630150"/>
              <a:gd name="connsiteX4" fmla="*/ 1743075 w 7987588"/>
              <a:gd name="connsiteY4" fmla="*/ 3492037 h 3630150"/>
              <a:gd name="connsiteX5" fmla="*/ 1952625 w 7987588"/>
              <a:gd name="connsiteY5" fmla="*/ 3444412 h 3630150"/>
              <a:gd name="connsiteX6" fmla="*/ 2138362 w 7987588"/>
              <a:gd name="connsiteY6" fmla="*/ 3434887 h 3630150"/>
              <a:gd name="connsiteX7" fmla="*/ 2533650 w 7987588"/>
              <a:gd name="connsiteY7" fmla="*/ 3420600 h 3630150"/>
              <a:gd name="connsiteX8" fmla="*/ 2676525 w 7987588"/>
              <a:gd name="connsiteY8" fmla="*/ 3411075 h 3630150"/>
              <a:gd name="connsiteX9" fmla="*/ 2800350 w 7987588"/>
              <a:gd name="connsiteY9" fmla="*/ 3363450 h 3630150"/>
              <a:gd name="connsiteX10" fmla="*/ 3171825 w 7987588"/>
              <a:gd name="connsiteY10" fmla="*/ 3182475 h 3630150"/>
              <a:gd name="connsiteX11" fmla="*/ 3295650 w 7987588"/>
              <a:gd name="connsiteY11" fmla="*/ 3177712 h 3630150"/>
              <a:gd name="connsiteX12" fmla="*/ 3519487 w 7987588"/>
              <a:gd name="connsiteY12" fmla="*/ 3068175 h 3630150"/>
              <a:gd name="connsiteX13" fmla="*/ 3686175 w 7987588"/>
              <a:gd name="connsiteY13" fmla="*/ 3125325 h 3630150"/>
              <a:gd name="connsiteX14" fmla="*/ 3686175 w 7987588"/>
              <a:gd name="connsiteY14" fmla="*/ 3125325 h 3630150"/>
              <a:gd name="connsiteX15" fmla="*/ 3867150 w 7987588"/>
              <a:gd name="connsiteY15" fmla="*/ 3049125 h 3630150"/>
              <a:gd name="connsiteX16" fmla="*/ 4048125 w 7987588"/>
              <a:gd name="connsiteY16" fmla="*/ 2477625 h 3630150"/>
              <a:gd name="connsiteX17" fmla="*/ 4262437 w 7987588"/>
              <a:gd name="connsiteY17" fmla="*/ 2096625 h 3630150"/>
              <a:gd name="connsiteX18" fmla="*/ 4443412 w 7987588"/>
              <a:gd name="connsiteY18" fmla="*/ 1544175 h 3630150"/>
              <a:gd name="connsiteX19" fmla="*/ 4657725 w 7987588"/>
              <a:gd name="connsiteY19" fmla="*/ 1382250 h 3630150"/>
              <a:gd name="connsiteX20" fmla="*/ 4810125 w 7987588"/>
              <a:gd name="connsiteY20" fmla="*/ 1196512 h 3630150"/>
              <a:gd name="connsiteX21" fmla="*/ 4981575 w 7987588"/>
              <a:gd name="connsiteY21" fmla="*/ 1234612 h 3630150"/>
              <a:gd name="connsiteX22" fmla="*/ 5162550 w 7987588"/>
              <a:gd name="connsiteY22" fmla="*/ 1139362 h 3630150"/>
              <a:gd name="connsiteX23" fmla="*/ 5362575 w 7987588"/>
              <a:gd name="connsiteY23" fmla="*/ 1191750 h 3630150"/>
              <a:gd name="connsiteX24" fmla="*/ 5705475 w 7987588"/>
              <a:gd name="connsiteY24" fmla="*/ 934575 h 3630150"/>
              <a:gd name="connsiteX25" fmla="*/ 5934075 w 7987588"/>
              <a:gd name="connsiteY25" fmla="*/ 725025 h 3630150"/>
              <a:gd name="connsiteX26" fmla="*/ 6096000 w 7987588"/>
              <a:gd name="connsiteY26" fmla="*/ 434512 h 3630150"/>
              <a:gd name="connsiteX27" fmla="*/ 6319837 w 7987588"/>
              <a:gd name="connsiteY27" fmla="*/ 696450 h 3630150"/>
              <a:gd name="connsiteX28" fmla="*/ 6481762 w 7987588"/>
              <a:gd name="connsiteY28" fmla="*/ 906000 h 3630150"/>
              <a:gd name="connsiteX29" fmla="*/ 6553200 w 7987588"/>
              <a:gd name="connsiteY29" fmla="*/ 786937 h 3630150"/>
              <a:gd name="connsiteX30" fmla="*/ 6619875 w 7987588"/>
              <a:gd name="connsiteY30" fmla="*/ 653587 h 3630150"/>
              <a:gd name="connsiteX31" fmla="*/ 6781800 w 7987588"/>
              <a:gd name="connsiteY31" fmla="*/ 467850 h 3630150"/>
              <a:gd name="connsiteX32" fmla="*/ 6919912 w 7987588"/>
              <a:gd name="connsiteY32" fmla="*/ 324975 h 3630150"/>
              <a:gd name="connsiteX33" fmla="*/ 7034212 w 7987588"/>
              <a:gd name="connsiteY33" fmla="*/ 229725 h 3630150"/>
              <a:gd name="connsiteX34" fmla="*/ 7210425 w 7987588"/>
              <a:gd name="connsiteY34" fmla="*/ 148762 h 3630150"/>
              <a:gd name="connsiteX35" fmla="*/ 7281862 w 7987588"/>
              <a:gd name="connsiteY35" fmla="*/ 77325 h 3630150"/>
              <a:gd name="connsiteX36" fmla="*/ 7358062 w 7987588"/>
              <a:gd name="connsiteY36" fmla="*/ 20175 h 3630150"/>
              <a:gd name="connsiteX37" fmla="*/ 7400925 w 7987588"/>
              <a:gd name="connsiteY37" fmla="*/ 15412 h 3630150"/>
              <a:gd name="connsiteX38" fmla="*/ 7582481 w 7987588"/>
              <a:gd name="connsiteY38" fmla="*/ 602069 h 3630150"/>
              <a:gd name="connsiteX39" fmla="*/ 7754467 w 7987588"/>
              <a:gd name="connsiteY39" fmla="*/ 13398 h 3630150"/>
              <a:gd name="connsiteX40" fmla="*/ 7987344 w 7987588"/>
              <a:gd name="connsiteY40" fmla="*/ 13350 h 3630150"/>
              <a:gd name="connsiteX41" fmla="*/ 7978306 w 7987588"/>
              <a:gd name="connsiteY41" fmla="*/ 3630150 h 3630150"/>
              <a:gd name="connsiteX42" fmla="*/ 0 w 7987588"/>
              <a:gd name="connsiteY42" fmla="*/ 3630150 h 363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7987588" h="3630150">
                <a:moveTo>
                  <a:pt x="0" y="3630150"/>
                </a:moveTo>
                <a:lnTo>
                  <a:pt x="871537" y="3534900"/>
                </a:lnTo>
                <a:lnTo>
                  <a:pt x="1209675" y="3530137"/>
                </a:lnTo>
                <a:lnTo>
                  <a:pt x="1414462" y="3492037"/>
                </a:lnTo>
                <a:lnTo>
                  <a:pt x="1743075" y="3492037"/>
                </a:lnTo>
                <a:lnTo>
                  <a:pt x="1952625" y="3444412"/>
                </a:lnTo>
                <a:lnTo>
                  <a:pt x="2138362" y="3434887"/>
                </a:lnTo>
                <a:lnTo>
                  <a:pt x="2533650" y="3420600"/>
                </a:lnTo>
                <a:lnTo>
                  <a:pt x="2676525" y="3411075"/>
                </a:lnTo>
                <a:lnTo>
                  <a:pt x="2800350" y="3363450"/>
                </a:lnTo>
                <a:lnTo>
                  <a:pt x="3171825" y="3182475"/>
                </a:lnTo>
                <a:lnTo>
                  <a:pt x="3295650" y="3177712"/>
                </a:lnTo>
                <a:lnTo>
                  <a:pt x="3519487" y="3068175"/>
                </a:lnTo>
                <a:lnTo>
                  <a:pt x="3686175" y="3125325"/>
                </a:lnTo>
                <a:lnTo>
                  <a:pt x="3686175" y="3125325"/>
                </a:lnTo>
                <a:lnTo>
                  <a:pt x="3867150" y="3049125"/>
                </a:lnTo>
                <a:lnTo>
                  <a:pt x="4048125" y="2477625"/>
                </a:lnTo>
                <a:lnTo>
                  <a:pt x="4262437" y="2096625"/>
                </a:lnTo>
                <a:lnTo>
                  <a:pt x="4443412" y="1544175"/>
                </a:lnTo>
                <a:lnTo>
                  <a:pt x="4657725" y="1382250"/>
                </a:lnTo>
                <a:lnTo>
                  <a:pt x="4810125" y="1196512"/>
                </a:lnTo>
                <a:lnTo>
                  <a:pt x="4981575" y="1234612"/>
                </a:lnTo>
                <a:lnTo>
                  <a:pt x="5162550" y="1139362"/>
                </a:lnTo>
                <a:lnTo>
                  <a:pt x="5362575" y="1191750"/>
                </a:lnTo>
                <a:lnTo>
                  <a:pt x="5705475" y="934575"/>
                </a:lnTo>
                <a:lnTo>
                  <a:pt x="5934075" y="725025"/>
                </a:lnTo>
                <a:lnTo>
                  <a:pt x="6096000" y="434512"/>
                </a:lnTo>
                <a:lnTo>
                  <a:pt x="6319837" y="696450"/>
                </a:lnTo>
                <a:lnTo>
                  <a:pt x="6481762" y="906000"/>
                </a:lnTo>
                <a:lnTo>
                  <a:pt x="6553200" y="786937"/>
                </a:lnTo>
                <a:lnTo>
                  <a:pt x="6619875" y="653587"/>
                </a:lnTo>
                <a:lnTo>
                  <a:pt x="6781800" y="467850"/>
                </a:lnTo>
                <a:lnTo>
                  <a:pt x="6919912" y="324975"/>
                </a:lnTo>
                <a:lnTo>
                  <a:pt x="7034212" y="229725"/>
                </a:lnTo>
                <a:lnTo>
                  <a:pt x="7210425" y="148762"/>
                </a:lnTo>
                <a:lnTo>
                  <a:pt x="7281862" y="77325"/>
                </a:lnTo>
                <a:lnTo>
                  <a:pt x="7358062" y="20175"/>
                </a:lnTo>
                <a:lnTo>
                  <a:pt x="7400925" y="15412"/>
                </a:lnTo>
                <a:cubicBezTo>
                  <a:pt x="7400925" y="252197"/>
                  <a:pt x="7582481" y="365284"/>
                  <a:pt x="7582481" y="602069"/>
                </a:cubicBezTo>
                <a:cubicBezTo>
                  <a:pt x="7598331" y="929373"/>
                  <a:pt x="7727299" y="-2852"/>
                  <a:pt x="7754467" y="13398"/>
                </a:cubicBezTo>
                <a:cubicBezTo>
                  <a:pt x="7782064" y="-24038"/>
                  <a:pt x="7801686" y="30716"/>
                  <a:pt x="7987344" y="13350"/>
                </a:cubicBezTo>
                <a:cubicBezTo>
                  <a:pt x="7991151" y="3414993"/>
                  <a:pt x="7948838" y="654765"/>
                  <a:pt x="7978306" y="3630150"/>
                </a:cubicBezTo>
                <a:lnTo>
                  <a:pt x="0" y="3630150"/>
                </a:lnTo>
                <a:close/>
              </a:path>
            </a:pathLst>
          </a:custGeom>
          <a:solidFill>
            <a:srgbClr val="80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314451" y="4776788"/>
            <a:ext cx="7415432" cy="190500"/>
          </a:xfrm>
          <a:custGeom>
            <a:avLst/>
            <a:gdLst>
              <a:gd name="connsiteX0" fmla="*/ 0 w 7415213"/>
              <a:gd name="connsiteY0" fmla="*/ 190500 h 190500"/>
              <a:gd name="connsiteX1" fmla="*/ 7415213 w 7415213"/>
              <a:gd name="connsiteY1" fmla="*/ 185737 h 190500"/>
              <a:gd name="connsiteX2" fmla="*/ 7405688 w 7415213"/>
              <a:gd name="connsiteY2" fmla="*/ 9525 h 190500"/>
              <a:gd name="connsiteX3" fmla="*/ 7324725 w 7415213"/>
              <a:gd name="connsiteY3" fmla="*/ 9525 h 190500"/>
              <a:gd name="connsiteX4" fmla="*/ 7324725 w 7415213"/>
              <a:gd name="connsiteY4" fmla="*/ 9525 h 190500"/>
              <a:gd name="connsiteX5" fmla="*/ 6386513 w 7415213"/>
              <a:gd name="connsiteY5" fmla="*/ 0 h 190500"/>
              <a:gd name="connsiteX6" fmla="*/ 6386513 w 7415213"/>
              <a:gd name="connsiteY6" fmla="*/ 0 h 190500"/>
              <a:gd name="connsiteX7" fmla="*/ 6015038 w 7415213"/>
              <a:gd name="connsiteY7" fmla="*/ 9525 h 190500"/>
              <a:gd name="connsiteX8" fmla="*/ 6005513 w 7415213"/>
              <a:gd name="connsiteY8" fmla="*/ 28575 h 190500"/>
              <a:gd name="connsiteX9" fmla="*/ 5657850 w 7415213"/>
              <a:gd name="connsiteY9" fmla="*/ 23812 h 190500"/>
              <a:gd name="connsiteX10" fmla="*/ 5648325 w 7415213"/>
              <a:gd name="connsiteY10" fmla="*/ 42862 h 190500"/>
              <a:gd name="connsiteX11" fmla="*/ 5295900 w 7415213"/>
              <a:gd name="connsiteY11" fmla="*/ 47625 h 190500"/>
              <a:gd name="connsiteX12" fmla="*/ 5281613 w 7415213"/>
              <a:gd name="connsiteY12" fmla="*/ 19050 h 190500"/>
              <a:gd name="connsiteX13" fmla="*/ 5114925 w 7415213"/>
              <a:gd name="connsiteY13" fmla="*/ 23812 h 190500"/>
              <a:gd name="connsiteX14" fmla="*/ 5095875 w 7415213"/>
              <a:gd name="connsiteY14" fmla="*/ 47625 h 190500"/>
              <a:gd name="connsiteX15" fmla="*/ 4552950 w 7415213"/>
              <a:gd name="connsiteY15" fmla="*/ 33337 h 190500"/>
              <a:gd name="connsiteX16" fmla="*/ 4543425 w 7415213"/>
              <a:gd name="connsiteY16" fmla="*/ 61912 h 190500"/>
              <a:gd name="connsiteX17" fmla="*/ 4162425 w 7415213"/>
              <a:gd name="connsiteY17" fmla="*/ 61912 h 190500"/>
              <a:gd name="connsiteX18" fmla="*/ 4157663 w 7415213"/>
              <a:gd name="connsiteY18" fmla="*/ 85725 h 190500"/>
              <a:gd name="connsiteX19" fmla="*/ 3643313 w 7415213"/>
              <a:gd name="connsiteY19" fmla="*/ 76200 h 190500"/>
              <a:gd name="connsiteX20" fmla="*/ 3619500 w 7415213"/>
              <a:gd name="connsiteY20" fmla="*/ 95250 h 190500"/>
              <a:gd name="connsiteX21" fmla="*/ 2886075 w 7415213"/>
              <a:gd name="connsiteY21" fmla="*/ 95250 h 190500"/>
              <a:gd name="connsiteX22" fmla="*/ 2886075 w 7415213"/>
              <a:gd name="connsiteY22" fmla="*/ 95250 h 190500"/>
              <a:gd name="connsiteX23" fmla="*/ 2328863 w 7415213"/>
              <a:gd name="connsiteY23" fmla="*/ 109537 h 190500"/>
              <a:gd name="connsiteX24" fmla="*/ 2281238 w 7415213"/>
              <a:gd name="connsiteY24" fmla="*/ 128587 h 190500"/>
              <a:gd name="connsiteX25" fmla="*/ 1790700 w 7415213"/>
              <a:gd name="connsiteY25" fmla="*/ 128587 h 190500"/>
              <a:gd name="connsiteX26" fmla="*/ 1771650 w 7415213"/>
              <a:gd name="connsiteY26" fmla="*/ 142875 h 190500"/>
              <a:gd name="connsiteX27" fmla="*/ 1042988 w 7415213"/>
              <a:gd name="connsiteY27" fmla="*/ 147637 h 190500"/>
              <a:gd name="connsiteX28" fmla="*/ 1023938 w 7415213"/>
              <a:gd name="connsiteY28" fmla="*/ 166687 h 190500"/>
              <a:gd name="connsiteX29" fmla="*/ 490538 w 7415213"/>
              <a:gd name="connsiteY29" fmla="*/ 171450 h 190500"/>
              <a:gd name="connsiteX30" fmla="*/ 0 w 7415213"/>
              <a:gd name="connsiteY30" fmla="*/ 190500 h 190500"/>
              <a:gd name="connsiteX0" fmla="*/ 0 w 7421928"/>
              <a:gd name="connsiteY0" fmla="*/ 190500 h 190500"/>
              <a:gd name="connsiteX1" fmla="*/ 7415213 w 7421928"/>
              <a:gd name="connsiteY1" fmla="*/ 185737 h 190500"/>
              <a:gd name="connsiteX2" fmla="*/ 7421928 w 7421928"/>
              <a:gd name="connsiteY2" fmla="*/ 9525 h 190500"/>
              <a:gd name="connsiteX3" fmla="*/ 7324725 w 7421928"/>
              <a:gd name="connsiteY3" fmla="*/ 9525 h 190500"/>
              <a:gd name="connsiteX4" fmla="*/ 7324725 w 7421928"/>
              <a:gd name="connsiteY4" fmla="*/ 9525 h 190500"/>
              <a:gd name="connsiteX5" fmla="*/ 6386513 w 7421928"/>
              <a:gd name="connsiteY5" fmla="*/ 0 h 190500"/>
              <a:gd name="connsiteX6" fmla="*/ 6386513 w 7421928"/>
              <a:gd name="connsiteY6" fmla="*/ 0 h 190500"/>
              <a:gd name="connsiteX7" fmla="*/ 6015038 w 7421928"/>
              <a:gd name="connsiteY7" fmla="*/ 9525 h 190500"/>
              <a:gd name="connsiteX8" fmla="*/ 6005513 w 7421928"/>
              <a:gd name="connsiteY8" fmla="*/ 28575 h 190500"/>
              <a:gd name="connsiteX9" fmla="*/ 5657850 w 7421928"/>
              <a:gd name="connsiteY9" fmla="*/ 23812 h 190500"/>
              <a:gd name="connsiteX10" fmla="*/ 5648325 w 7421928"/>
              <a:gd name="connsiteY10" fmla="*/ 42862 h 190500"/>
              <a:gd name="connsiteX11" fmla="*/ 5295900 w 7421928"/>
              <a:gd name="connsiteY11" fmla="*/ 47625 h 190500"/>
              <a:gd name="connsiteX12" fmla="*/ 5281613 w 7421928"/>
              <a:gd name="connsiteY12" fmla="*/ 19050 h 190500"/>
              <a:gd name="connsiteX13" fmla="*/ 5114925 w 7421928"/>
              <a:gd name="connsiteY13" fmla="*/ 23812 h 190500"/>
              <a:gd name="connsiteX14" fmla="*/ 5095875 w 7421928"/>
              <a:gd name="connsiteY14" fmla="*/ 47625 h 190500"/>
              <a:gd name="connsiteX15" fmla="*/ 4552950 w 7421928"/>
              <a:gd name="connsiteY15" fmla="*/ 33337 h 190500"/>
              <a:gd name="connsiteX16" fmla="*/ 4543425 w 7421928"/>
              <a:gd name="connsiteY16" fmla="*/ 61912 h 190500"/>
              <a:gd name="connsiteX17" fmla="*/ 4162425 w 7421928"/>
              <a:gd name="connsiteY17" fmla="*/ 61912 h 190500"/>
              <a:gd name="connsiteX18" fmla="*/ 4157663 w 7421928"/>
              <a:gd name="connsiteY18" fmla="*/ 85725 h 190500"/>
              <a:gd name="connsiteX19" fmla="*/ 3643313 w 7421928"/>
              <a:gd name="connsiteY19" fmla="*/ 76200 h 190500"/>
              <a:gd name="connsiteX20" fmla="*/ 3619500 w 7421928"/>
              <a:gd name="connsiteY20" fmla="*/ 95250 h 190500"/>
              <a:gd name="connsiteX21" fmla="*/ 2886075 w 7421928"/>
              <a:gd name="connsiteY21" fmla="*/ 95250 h 190500"/>
              <a:gd name="connsiteX22" fmla="*/ 2886075 w 7421928"/>
              <a:gd name="connsiteY22" fmla="*/ 95250 h 190500"/>
              <a:gd name="connsiteX23" fmla="*/ 2328863 w 7421928"/>
              <a:gd name="connsiteY23" fmla="*/ 109537 h 190500"/>
              <a:gd name="connsiteX24" fmla="*/ 2281238 w 7421928"/>
              <a:gd name="connsiteY24" fmla="*/ 128587 h 190500"/>
              <a:gd name="connsiteX25" fmla="*/ 1790700 w 7421928"/>
              <a:gd name="connsiteY25" fmla="*/ 128587 h 190500"/>
              <a:gd name="connsiteX26" fmla="*/ 1771650 w 7421928"/>
              <a:gd name="connsiteY26" fmla="*/ 142875 h 190500"/>
              <a:gd name="connsiteX27" fmla="*/ 1042988 w 7421928"/>
              <a:gd name="connsiteY27" fmla="*/ 147637 h 190500"/>
              <a:gd name="connsiteX28" fmla="*/ 1023938 w 7421928"/>
              <a:gd name="connsiteY28" fmla="*/ 166687 h 190500"/>
              <a:gd name="connsiteX29" fmla="*/ 490538 w 7421928"/>
              <a:gd name="connsiteY29" fmla="*/ 171450 h 190500"/>
              <a:gd name="connsiteX30" fmla="*/ 0 w 7421928"/>
              <a:gd name="connsiteY30" fmla="*/ 190500 h 190500"/>
              <a:gd name="connsiteX0" fmla="*/ 0 w 7415213"/>
              <a:gd name="connsiteY0" fmla="*/ 190500 h 190500"/>
              <a:gd name="connsiteX1" fmla="*/ 7415213 w 7415213"/>
              <a:gd name="connsiteY1" fmla="*/ 185737 h 190500"/>
              <a:gd name="connsiteX2" fmla="*/ 7402440 w 7415213"/>
              <a:gd name="connsiteY2" fmla="*/ 12773 h 190500"/>
              <a:gd name="connsiteX3" fmla="*/ 7324725 w 7415213"/>
              <a:gd name="connsiteY3" fmla="*/ 9525 h 190500"/>
              <a:gd name="connsiteX4" fmla="*/ 7324725 w 7415213"/>
              <a:gd name="connsiteY4" fmla="*/ 9525 h 190500"/>
              <a:gd name="connsiteX5" fmla="*/ 6386513 w 7415213"/>
              <a:gd name="connsiteY5" fmla="*/ 0 h 190500"/>
              <a:gd name="connsiteX6" fmla="*/ 6386513 w 7415213"/>
              <a:gd name="connsiteY6" fmla="*/ 0 h 190500"/>
              <a:gd name="connsiteX7" fmla="*/ 6015038 w 7415213"/>
              <a:gd name="connsiteY7" fmla="*/ 9525 h 190500"/>
              <a:gd name="connsiteX8" fmla="*/ 6005513 w 7415213"/>
              <a:gd name="connsiteY8" fmla="*/ 28575 h 190500"/>
              <a:gd name="connsiteX9" fmla="*/ 5657850 w 7415213"/>
              <a:gd name="connsiteY9" fmla="*/ 23812 h 190500"/>
              <a:gd name="connsiteX10" fmla="*/ 5648325 w 7415213"/>
              <a:gd name="connsiteY10" fmla="*/ 42862 h 190500"/>
              <a:gd name="connsiteX11" fmla="*/ 5295900 w 7415213"/>
              <a:gd name="connsiteY11" fmla="*/ 47625 h 190500"/>
              <a:gd name="connsiteX12" fmla="*/ 5281613 w 7415213"/>
              <a:gd name="connsiteY12" fmla="*/ 19050 h 190500"/>
              <a:gd name="connsiteX13" fmla="*/ 5114925 w 7415213"/>
              <a:gd name="connsiteY13" fmla="*/ 23812 h 190500"/>
              <a:gd name="connsiteX14" fmla="*/ 5095875 w 7415213"/>
              <a:gd name="connsiteY14" fmla="*/ 47625 h 190500"/>
              <a:gd name="connsiteX15" fmla="*/ 4552950 w 7415213"/>
              <a:gd name="connsiteY15" fmla="*/ 33337 h 190500"/>
              <a:gd name="connsiteX16" fmla="*/ 4543425 w 7415213"/>
              <a:gd name="connsiteY16" fmla="*/ 61912 h 190500"/>
              <a:gd name="connsiteX17" fmla="*/ 4162425 w 7415213"/>
              <a:gd name="connsiteY17" fmla="*/ 61912 h 190500"/>
              <a:gd name="connsiteX18" fmla="*/ 4157663 w 7415213"/>
              <a:gd name="connsiteY18" fmla="*/ 85725 h 190500"/>
              <a:gd name="connsiteX19" fmla="*/ 3643313 w 7415213"/>
              <a:gd name="connsiteY19" fmla="*/ 76200 h 190500"/>
              <a:gd name="connsiteX20" fmla="*/ 3619500 w 7415213"/>
              <a:gd name="connsiteY20" fmla="*/ 95250 h 190500"/>
              <a:gd name="connsiteX21" fmla="*/ 2886075 w 7415213"/>
              <a:gd name="connsiteY21" fmla="*/ 95250 h 190500"/>
              <a:gd name="connsiteX22" fmla="*/ 2886075 w 7415213"/>
              <a:gd name="connsiteY22" fmla="*/ 95250 h 190500"/>
              <a:gd name="connsiteX23" fmla="*/ 2328863 w 7415213"/>
              <a:gd name="connsiteY23" fmla="*/ 109537 h 190500"/>
              <a:gd name="connsiteX24" fmla="*/ 2281238 w 7415213"/>
              <a:gd name="connsiteY24" fmla="*/ 128587 h 190500"/>
              <a:gd name="connsiteX25" fmla="*/ 1790700 w 7415213"/>
              <a:gd name="connsiteY25" fmla="*/ 128587 h 190500"/>
              <a:gd name="connsiteX26" fmla="*/ 1771650 w 7415213"/>
              <a:gd name="connsiteY26" fmla="*/ 142875 h 190500"/>
              <a:gd name="connsiteX27" fmla="*/ 1042988 w 7415213"/>
              <a:gd name="connsiteY27" fmla="*/ 147637 h 190500"/>
              <a:gd name="connsiteX28" fmla="*/ 1023938 w 7415213"/>
              <a:gd name="connsiteY28" fmla="*/ 166687 h 190500"/>
              <a:gd name="connsiteX29" fmla="*/ 490538 w 7415213"/>
              <a:gd name="connsiteY29" fmla="*/ 171450 h 190500"/>
              <a:gd name="connsiteX30" fmla="*/ 0 w 7415213"/>
              <a:gd name="connsiteY30" fmla="*/ 190500 h 190500"/>
              <a:gd name="connsiteX0" fmla="*/ 0 w 7415432"/>
              <a:gd name="connsiteY0" fmla="*/ 190500 h 190500"/>
              <a:gd name="connsiteX1" fmla="*/ 7415213 w 7415432"/>
              <a:gd name="connsiteY1" fmla="*/ 185737 h 190500"/>
              <a:gd name="connsiteX2" fmla="*/ 7415432 w 7415432"/>
              <a:gd name="connsiteY2" fmla="*/ 12773 h 190500"/>
              <a:gd name="connsiteX3" fmla="*/ 7324725 w 7415432"/>
              <a:gd name="connsiteY3" fmla="*/ 9525 h 190500"/>
              <a:gd name="connsiteX4" fmla="*/ 7324725 w 7415432"/>
              <a:gd name="connsiteY4" fmla="*/ 9525 h 190500"/>
              <a:gd name="connsiteX5" fmla="*/ 6386513 w 7415432"/>
              <a:gd name="connsiteY5" fmla="*/ 0 h 190500"/>
              <a:gd name="connsiteX6" fmla="*/ 6386513 w 7415432"/>
              <a:gd name="connsiteY6" fmla="*/ 0 h 190500"/>
              <a:gd name="connsiteX7" fmla="*/ 6015038 w 7415432"/>
              <a:gd name="connsiteY7" fmla="*/ 9525 h 190500"/>
              <a:gd name="connsiteX8" fmla="*/ 6005513 w 7415432"/>
              <a:gd name="connsiteY8" fmla="*/ 28575 h 190500"/>
              <a:gd name="connsiteX9" fmla="*/ 5657850 w 7415432"/>
              <a:gd name="connsiteY9" fmla="*/ 23812 h 190500"/>
              <a:gd name="connsiteX10" fmla="*/ 5648325 w 7415432"/>
              <a:gd name="connsiteY10" fmla="*/ 42862 h 190500"/>
              <a:gd name="connsiteX11" fmla="*/ 5295900 w 7415432"/>
              <a:gd name="connsiteY11" fmla="*/ 47625 h 190500"/>
              <a:gd name="connsiteX12" fmla="*/ 5281613 w 7415432"/>
              <a:gd name="connsiteY12" fmla="*/ 19050 h 190500"/>
              <a:gd name="connsiteX13" fmla="*/ 5114925 w 7415432"/>
              <a:gd name="connsiteY13" fmla="*/ 23812 h 190500"/>
              <a:gd name="connsiteX14" fmla="*/ 5095875 w 7415432"/>
              <a:gd name="connsiteY14" fmla="*/ 47625 h 190500"/>
              <a:gd name="connsiteX15" fmla="*/ 4552950 w 7415432"/>
              <a:gd name="connsiteY15" fmla="*/ 33337 h 190500"/>
              <a:gd name="connsiteX16" fmla="*/ 4543425 w 7415432"/>
              <a:gd name="connsiteY16" fmla="*/ 61912 h 190500"/>
              <a:gd name="connsiteX17" fmla="*/ 4162425 w 7415432"/>
              <a:gd name="connsiteY17" fmla="*/ 61912 h 190500"/>
              <a:gd name="connsiteX18" fmla="*/ 4157663 w 7415432"/>
              <a:gd name="connsiteY18" fmla="*/ 85725 h 190500"/>
              <a:gd name="connsiteX19" fmla="*/ 3643313 w 7415432"/>
              <a:gd name="connsiteY19" fmla="*/ 76200 h 190500"/>
              <a:gd name="connsiteX20" fmla="*/ 3619500 w 7415432"/>
              <a:gd name="connsiteY20" fmla="*/ 95250 h 190500"/>
              <a:gd name="connsiteX21" fmla="*/ 2886075 w 7415432"/>
              <a:gd name="connsiteY21" fmla="*/ 95250 h 190500"/>
              <a:gd name="connsiteX22" fmla="*/ 2886075 w 7415432"/>
              <a:gd name="connsiteY22" fmla="*/ 95250 h 190500"/>
              <a:gd name="connsiteX23" fmla="*/ 2328863 w 7415432"/>
              <a:gd name="connsiteY23" fmla="*/ 109537 h 190500"/>
              <a:gd name="connsiteX24" fmla="*/ 2281238 w 7415432"/>
              <a:gd name="connsiteY24" fmla="*/ 128587 h 190500"/>
              <a:gd name="connsiteX25" fmla="*/ 1790700 w 7415432"/>
              <a:gd name="connsiteY25" fmla="*/ 128587 h 190500"/>
              <a:gd name="connsiteX26" fmla="*/ 1771650 w 7415432"/>
              <a:gd name="connsiteY26" fmla="*/ 142875 h 190500"/>
              <a:gd name="connsiteX27" fmla="*/ 1042988 w 7415432"/>
              <a:gd name="connsiteY27" fmla="*/ 147637 h 190500"/>
              <a:gd name="connsiteX28" fmla="*/ 1023938 w 7415432"/>
              <a:gd name="connsiteY28" fmla="*/ 166687 h 190500"/>
              <a:gd name="connsiteX29" fmla="*/ 490538 w 7415432"/>
              <a:gd name="connsiteY29" fmla="*/ 171450 h 190500"/>
              <a:gd name="connsiteX30" fmla="*/ 0 w 7415432"/>
              <a:gd name="connsiteY30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415432" h="190500">
                <a:moveTo>
                  <a:pt x="0" y="190500"/>
                </a:moveTo>
                <a:lnTo>
                  <a:pt x="7415213" y="185737"/>
                </a:lnTo>
                <a:lnTo>
                  <a:pt x="7415432" y="12773"/>
                </a:lnTo>
                <a:lnTo>
                  <a:pt x="7324725" y="9525"/>
                </a:lnTo>
                <a:lnTo>
                  <a:pt x="7324725" y="9525"/>
                </a:lnTo>
                <a:lnTo>
                  <a:pt x="6386513" y="0"/>
                </a:lnTo>
                <a:lnTo>
                  <a:pt x="6386513" y="0"/>
                </a:lnTo>
                <a:lnTo>
                  <a:pt x="6015038" y="9525"/>
                </a:lnTo>
                <a:lnTo>
                  <a:pt x="6005513" y="28575"/>
                </a:lnTo>
                <a:lnTo>
                  <a:pt x="5657850" y="23812"/>
                </a:lnTo>
                <a:lnTo>
                  <a:pt x="5648325" y="42862"/>
                </a:lnTo>
                <a:lnTo>
                  <a:pt x="5295900" y="47625"/>
                </a:lnTo>
                <a:lnTo>
                  <a:pt x="5281613" y="19050"/>
                </a:lnTo>
                <a:lnTo>
                  <a:pt x="5114925" y="23812"/>
                </a:lnTo>
                <a:lnTo>
                  <a:pt x="5095875" y="47625"/>
                </a:lnTo>
                <a:lnTo>
                  <a:pt x="4552950" y="33337"/>
                </a:lnTo>
                <a:lnTo>
                  <a:pt x="4543425" y="61912"/>
                </a:lnTo>
                <a:lnTo>
                  <a:pt x="4162425" y="61912"/>
                </a:lnTo>
                <a:lnTo>
                  <a:pt x="4157663" y="85725"/>
                </a:lnTo>
                <a:lnTo>
                  <a:pt x="3643313" y="76200"/>
                </a:lnTo>
                <a:lnTo>
                  <a:pt x="3619500" y="95250"/>
                </a:lnTo>
                <a:lnTo>
                  <a:pt x="2886075" y="95250"/>
                </a:lnTo>
                <a:lnTo>
                  <a:pt x="2886075" y="95250"/>
                </a:lnTo>
                <a:lnTo>
                  <a:pt x="2328863" y="109537"/>
                </a:lnTo>
                <a:lnTo>
                  <a:pt x="2281238" y="128587"/>
                </a:lnTo>
                <a:lnTo>
                  <a:pt x="1790700" y="128587"/>
                </a:lnTo>
                <a:lnTo>
                  <a:pt x="1771650" y="142875"/>
                </a:lnTo>
                <a:lnTo>
                  <a:pt x="1042988" y="147637"/>
                </a:lnTo>
                <a:lnTo>
                  <a:pt x="1023938" y="166687"/>
                </a:lnTo>
                <a:lnTo>
                  <a:pt x="490538" y="171450"/>
                </a:lnTo>
                <a:lnTo>
                  <a:pt x="0" y="190500"/>
                </a:lnTo>
                <a:close/>
              </a:path>
            </a:pathLst>
          </a:custGeom>
          <a:solidFill>
            <a:srgbClr val="005148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0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6867" y="6160916"/>
            <a:ext cx="517713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400" dirty="0" smtClean="0">
                <a:solidFill>
                  <a:srgbClr val="EFECF3"/>
                </a:solidFill>
                <a:latin typeface="Franklin Gothic Book" pitchFamily="34" charset="0"/>
              </a:rPr>
              <a:t>Source: </a:t>
            </a:r>
            <a:r>
              <a:rPr lang="en-US" sz="1400" dirty="0" err="1" smtClean="0">
                <a:solidFill>
                  <a:srgbClr val="EFECF3"/>
                </a:solidFill>
                <a:latin typeface="Franklin Gothic Book" pitchFamily="34" charset="0"/>
              </a:rPr>
              <a:t>Woolhandler</a:t>
            </a:r>
            <a:r>
              <a:rPr lang="en-US" sz="1400" dirty="0" smtClean="0">
                <a:solidFill>
                  <a:srgbClr val="EFECF3"/>
                </a:solidFill>
                <a:latin typeface="Franklin Gothic Book" pitchFamily="34" charset="0"/>
              </a:rPr>
              <a:t>/Himmelstein/Campbell </a:t>
            </a:r>
          </a:p>
          <a:p>
            <a:pPr algn="r"/>
            <a:r>
              <a:rPr lang="en-US" sz="1400" dirty="0" smtClean="0">
                <a:solidFill>
                  <a:srgbClr val="EFECF3"/>
                </a:solidFill>
                <a:latin typeface="Franklin Gothic Book" pitchFamily="34" charset="0"/>
              </a:rPr>
              <a:t>NEJM 2003;349:769 (updated 2013)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89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Overall Administrative Costs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731767"/>
            <a:ext cx="1566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Franklin Gothic Book"/>
                <a:cs typeface="Franklin Gothic Book"/>
              </a:rPr>
              <a:t>Dollars per capita, 2014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052117980"/>
              </p:ext>
            </p:extLst>
          </p:nvPr>
        </p:nvGraphicFramePr>
        <p:xfrm>
          <a:off x="1558706" y="1203990"/>
          <a:ext cx="7331693" cy="4758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568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6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99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6867" y="6099360"/>
            <a:ext cx="517713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200" dirty="0" smtClean="0">
                <a:solidFill>
                  <a:srgbClr val="EFECF3"/>
                </a:solidFill>
                <a:latin typeface="Franklin Gothic Book" pitchFamily="34" charset="0"/>
              </a:rPr>
              <a:t>Note: Data are for 2011 or most recent available</a:t>
            </a:r>
          </a:p>
          <a:p>
            <a:pPr algn="r"/>
            <a:r>
              <a:rPr lang="en-US" sz="1200" dirty="0" smtClean="0">
                <a:solidFill>
                  <a:srgbClr val="EFECF3"/>
                </a:solidFill>
                <a:latin typeface="Franklin Gothic Book" pitchFamily="34" charset="0"/>
              </a:rPr>
              <a:t>Figures adjusted for Purchasing Power Parity</a:t>
            </a:r>
          </a:p>
          <a:p>
            <a:pPr algn="r"/>
            <a:r>
              <a:rPr lang="en-US" sz="1200" dirty="0" smtClean="0">
                <a:solidFill>
                  <a:srgbClr val="EFECF3"/>
                </a:solidFill>
                <a:latin typeface="Franklin Gothic Book" pitchFamily="34" charset="0"/>
              </a:rPr>
              <a:t>Source: OECD, 201</a:t>
            </a:r>
            <a:r>
              <a:rPr lang="en-US" sz="1200" dirty="0">
                <a:solidFill>
                  <a:srgbClr val="EFECF3"/>
                </a:solidFill>
                <a:latin typeface="Franklin Gothic Book" pitchFamily="34" charset="0"/>
              </a:rPr>
              <a:t>3</a:t>
            </a:r>
            <a:endParaRPr lang="en-US" sz="1200" dirty="0" smtClean="0">
              <a:solidFill>
                <a:srgbClr val="EFECF3"/>
              </a:solidFill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89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Insurance Overhead</a:t>
            </a:r>
            <a:endParaRPr lang="en-US" sz="28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42186608"/>
              </p:ext>
            </p:extLst>
          </p:nvPr>
        </p:nvGraphicFramePr>
        <p:xfrm>
          <a:off x="1030891" y="1203990"/>
          <a:ext cx="7744051" cy="4758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2177078"/>
            <a:ext cx="1245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Franklin Gothic Book"/>
                <a:cs typeface="Franklin Gothic Book"/>
              </a:rPr>
              <a:t>Dollars per Capita</a:t>
            </a:r>
          </a:p>
        </p:txBody>
      </p:sp>
    </p:spTree>
    <p:extLst>
      <p:ext uri="{BB962C8B-B14F-4D97-AF65-F5344CB8AC3E}">
        <p14:creationId xmlns:p14="http://schemas.microsoft.com/office/powerpoint/2010/main" val="163748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Josh\Documents\PNHP\PNHP presentation\ceo salari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82000" cy="643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10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Financing via Single Payer</a:t>
            </a:r>
            <a:endParaRPr lang="en-US" cap="none" dirty="0"/>
          </a:p>
        </p:txBody>
      </p:sp>
      <p:pic>
        <p:nvPicPr>
          <p:cNvPr id="1026" name="Picture 2" descr="C:\Users\Josh\AppData\Local\Microsoft\Windows\Temporary Internet Files\Content.IE5\VLO3HN15\MP90021605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660" y="3429000"/>
            <a:ext cx="90982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osh\AppData\Local\Microsoft\Windows\Temporary Internet Files\Content.IE5\B5358Y0P\MC90028686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99" y="1828800"/>
            <a:ext cx="1326333" cy="132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osh\AppData\Local\Microsoft\Windows\Temporary Internet Files\Content.IE5\B5358Y0P\MC90039108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905" y="5181600"/>
            <a:ext cx="1171438" cy="108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Program Files (x86)\Microsoft Office\MEDIA\CAGCAT10\j018634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91" y="2039528"/>
            <a:ext cx="6445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Program Files (x86)\Microsoft Office\MEDIA\CAGCAT10\j0285698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7" y="2491965"/>
            <a:ext cx="520224" cy="55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Program Files (x86)\Microsoft Office\MEDIA\CAGCAT10\j029198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02" y="5573877"/>
            <a:ext cx="612113" cy="64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Program Files (x86)\Microsoft Office\MEDIA\CAGCAT10\j0297551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468" y="4037927"/>
            <a:ext cx="489060" cy="74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Josh\AppData\Local\Microsoft\Windows\Temporary Internet Files\Content.IE5\FMLXIU8S\MM900283559[1]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27" y="3155133"/>
            <a:ext cx="658347" cy="8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Josh\AppData\Local\Microsoft\Windows\Temporary Internet Files\Content.IE5\G97D5SV5\MC90044053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848" y="5413868"/>
            <a:ext cx="642002" cy="96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Josh\AppData\Local\Microsoft\Windows\Temporary Internet Files\Content.IE5\G97D5SV5\MC90039116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70886">
            <a:off x="4454153" y="4136065"/>
            <a:ext cx="585216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6" descr="C:\Users\Josh\AppData\Local\Microsoft\Windows\Temporary Internet Files\Content.IE5\G97D5SV5\MC90039116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29" y="3339896"/>
            <a:ext cx="585216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Josh\AppData\Local\Microsoft\Windows\Temporary Internet Files\Content.IE5\G97D5SV5\MC90039116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09955">
            <a:off x="4406526" y="3258606"/>
            <a:ext cx="585216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Josh\AppData\Local\Microsoft\Windows\Temporary Internet Files\Content.IE5\G97D5SV5\MC90039116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491" y="3530264"/>
            <a:ext cx="585216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:\Users\Josh\AppData\Local\Microsoft\Windows\Temporary Internet Files\Content.IE5\G97D5SV5\MC90039116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816" y="3879988"/>
            <a:ext cx="585216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Josh\AppData\Local\Microsoft\Windows\Temporary Internet Files\Content.IE5\G97D5SV5\MC90039116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50392">
            <a:off x="3578403" y="4056030"/>
            <a:ext cx="581451" cy="90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590800" y="3048000"/>
            <a:ext cx="914400" cy="664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16516" y="3048000"/>
            <a:ext cx="1783884" cy="831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590800" y="4438263"/>
            <a:ext cx="752212" cy="68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590800" y="5029953"/>
            <a:ext cx="1066800" cy="696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094253" y="4787987"/>
            <a:ext cx="2248759" cy="785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219200" y="3712605"/>
            <a:ext cx="1905000" cy="535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462707" y="2769982"/>
            <a:ext cx="1547693" cy="569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638800" y="398025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/>
          <p:nvPr/>
        </p:nvCxnSpPr>
        <p:spPr>
          <a:xfrm>
            <a:off x="5462707" y="4507108"/>
            <a:ext cx="1547693" cy="871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TextBox 1024"/>
          <p:cNvSpPr txBox="1"/>
          <p:nvPr/>
        </p:nvSpPr>
        <p:spPr>
          <a:xfrm rot="18812162">
            <a:off x="2988873" y="2698753"/>
            <a:ext cx="735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1027" name="TextBox 1026"/>
          <p:cNvSpPr txBox="1"/>
          <p:nvPr/>
        </p:nvSpPr>
        <p:spPr>
          <a:xfrm rot="19907742">
            <a:off x="4863364" y="2518395"/>
            <a:ext cx="178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Reimbursement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4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Covers everyone, from birth to death</a:t>
            </a:r>
          </a:p>
          <a:p>
            <a:endParaRPr lang="en-US" dirty="0"/>
          </a:p>
          <a:p>
            <a:r>
              <a:rPr lang="en-US" dirty="0" smtClean="0"/>
              <a:t>Comprehensive coverage, including </a:t>
            </a:r>
            <a:r>
              <a:rPr lang="en-US" smtClean="0"/>
              <a:t>payments to medical</a:t>
            </a:r>
            <a:r>
              <a:rPr lang="en-US" dirty="0" smtClean="0"/>
              <a:t>, dental, vision, and long-term care</a:t>
            </a:r>
          </a:p>
          <a:p>
            <a:endParaRPr lang="en-US" dirty="0"/>
          </a:p>
          <a:p>
            <a:r>
              <a:rPr lang="en-US" dirty="0" smtClean="0"/>
              <a:t>Administrative pricing and bulk purchasing by the non-profit governmental payer</a:t>
            </a:r>
          </a:p>
          <a:p>
            <a:endParaRPr lang="en-US" dirty="0"/>
          </a:p>
          <a:p>
            <a:r>
              <a:rPr lang="en-US" dirty="0" smtClean="0"/>
              <a:t>Progressive financing and subsidized access for the poor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Key Features of Single Payer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7755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Non-Profit</a:t>
            </a:r>
          </a:p>
          <a:p>
            <a:pPr lvl="1"/>
            <a:r>
              <a:rPr lang="en-US" dirty="0" smtClean="0"/>
              <a:t>Patients getting care as the bottom line</a:t>
            </a:r>
          </a:p>
          <a:p>
            <a:pPr lvl="1"/>
            <a:r>
              <a:rPr lang="en-US" dirty="0" smtClean="0"/>
              <a:t>No need to exclude the sick</a:t>
            </a:r>
          </a:p>
          <a:p>
            <a:pPr lvl="1"/>
            <a:endParaRPr lang="en-US" dirty="0"/>
          </a:p>
          <a:p>
            <a:r>
              <a:rPr lang="en-US" dirty="0" smtClean="0"/>
              <a:t>Universal coverage</a:t>
            </a:r>
          </a:p>
          <a:p>
            <a:pPr lvl="1"/>
            <a:r>
              <a:rPr lang="en-US" dirty="0" smtClean="0"/>
              <a:t>True spreading of risk</a:t>
            </a:r>
          </a:p>
          <a:p>
            <a:pPr lvl="1"/>
            <a:r>
              <a:rPr lang="en-US" dirty="0" smtClean="0"/>
              <a:t>Community rating and progressive contributions</a:t>
            </a:r>
          </a:p>
          <a:p>
            <a:pPr lvl="1"/>
            <a:r>
              <a:rPr lang="en-US" dirty="0" smtClean="0"/>
              <a:t>Fully portable coverage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Streamlined Administration</a:t>
            </a:r>
          </a:p>
          <a:p>
            <a:pPr lvl="1"/>
            <a:r>
              <a:rPr lang="en-US" dirty="0" smtClean="0"/>
              <a:t>More efficient billing and reimbursement</a:t>
            </a:r>
          </a:p>
          <a:p>
            <a:pPr lvl="1"/>
            <a:r>
              <a:rPr lang="en-US" dirty="0" smtClean="0"/>
              <a:t>Compatible with any reimbursement strategy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Benefits of Single-Payer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7953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NOT a reimbursement strategy</a:t>
            </a:r>
          </a:p>
          <a:p>
            <a:pPr lvl="1"/>
            <a:r>
              <a:rPr lang="en-US" dirty="0" smtClean="0"/>
              <a:t>Can coexist with fee-for-service, capitation, DRGs, etc.</a:t>
            </a:r>
          </a:p>
          <a:p>
            <a:pPr lvl="1"/>
            <a:endParaRPr lang="en-US" dirty="0"/>
          </a:p>
          <a:p>
            <a:r>
              <a:rPr lang="en-US" dirty="0" smtClean="0"/>
              <a:t>NOT a health-care delivery scheme</a:t>
            </a:r>
          </a:p>
          <a:p>
            <a:endParaRPr lang="en-US" dirty="0"/>
          </a:p>
          <a:p>
            <a:r>
              <a:rPr lang="en-US" dirty="0" smtClean="0"/>
              <a:t>NOT government employment of/control over doctors (socialized medicine)</a:t>
            </a:r>
          </a:p>
          <a:p>
            <a:endParaRPr lang="en-US" dirty="0"/>
          </a:p>
          <a:p>
            <a:r>
              <a:rPr lang="en-US" dirty="0" smtClean="0"/>
              <a:t>NOT socialism</a:t>
            </a:r>
          </a:p>
          <a:p>
            <a:pPr lvl="1"/>
            <a:r>
              <a:rPr lang="en-US" dirty="0" smtClean="0"/>
              <a:t>Webster’s Dictionary:  </a:t>
            </a:r>
            <a:r>
              <a:rPr lang="en-US" dirty="0"/>
              <a:t>any of various economic and political theories advocating collective or governmental ownership and administration of the means of production and distribution of </a:t>
            </a:r>
            <a:r>
              <a:rPr lang="en-US" dirty="0" smtClean="0"/>
              <a:t>goods</a:t>
            </a:r>
          </a:p>
          <a:p>
            <a:pPr lvl="1"/>
            <a:endParaRPr lang="en-US" dirty="0"/>
          </a:p>
          <a:p>
            <a:r>
              <a:rPr lang="en-US" dirty="0" smtClean="0"/>
              <a:t>NOT a magic bullet, but still </a:t>
            </a:r>
            <a:r>
              <a:rPr lang="en-US" i="1" dirty="0" smtClean="0"/>
              <a:t>very</a:t>
            </a:r>
            <a:r>
              <a:rPr lang="en-US" dirty="0" smtClean="0"/>
              <a:t> important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What Single-Payer Is NOT: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25824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More effective payer-provider negotiations</a:t>
            </a:r>
          </a:p>
          <a:p>
            <a:pPr lvl="1"/>
            <a:r>
              <a:rPr lang="en-US" dirty="0" smtClean="0"/>
              <a:t>More even distribution of power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alances delivery of care and cost savings</a:t>
            </a:r>
          </a:p>
          <a:p>
            <a:endParaRPr lang="en-US" dirty="0"/>
          </a:p>
          <a:p>
            <a:r>
              <a:rPr lang="en-US" dirty="0" smtClean="0"/>
              <a:t>Government accountability</a:t>
            </a:r>
          </a:p>
          <a:p>
            <a:pPr lvl="1"/>
            <a:r>
              <a:rPr lang="en-US" dirty="0" smtClean="0"/>
              <a:t>Democratic process decides amount of coverage/expenditures</a:t>
            </a:r>
          </a:p>
          <a:p>
            <a:pPr lvl="1"/>
            <a:r>
              <a:rPr lang="en-US" dirty="0" smtClean="0"/>
              <a:t>Transparency</a:t>
            </a:r>
          </a:p>
          <a:p>
            <a:pPr lvl="1"/>
            <a:r>
              <a:rPr lang="en-US" dirty="0" smtClean="0"/>
              <a:t>Patients as the stakeholders</a:t>
            </a:r>
          </a:p>
          <a:p>
            <a:pPr lvl="1"/>
            <a:endParaRPr lang="en-US" dirty="0"/>
          </a:p>
          <a:p>
            <a:r>
              <a:rPr lang="en-US" dirty="0" smtClean="0"/>
              <a:t>Facilitates further reforms</a:t>
            </a:r>
          </a:p>
          <a:p>
            <a:pPr lvl="1"/>
            <a:r>
              <a:rPr lang="en-US" dirty="0" smtClean="0"/>
              <a:t>Encourages change in reimbursement strategies</a:t>
            </a:r>
          </a:p>
          <a:p>
            <a:pPr lvl="1"/>
            <a:r>
              <a:rPr lang="en-US" dirty="0" smtClean="0"/>
              <a:t>Allows directing of dollars where they’re needed most</a:t>
            </a:r>
          </a:p>
          <a:p>
            <a:pPr lvl="1"/>
            <a:r>
              <a:rPr lang="en-US" dirty="0" smtClean="0"/>
              <a:t>A coordinated way to pay for improvements in quality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More Benefits of Single Payer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11358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Subsidizes expansion of private insurance coverage</a:t>
            </a:r>
          </a:p>
          <a:p>
            <a:endParaRPr lang="en-US" dirty="0"/>
          </a:p>
          <a:p>
            <a:r>
              <a:rPr lang="en-US" dirty="0" smtClean="0"/>
              <a:t>Minimum essential benefits, but many exceptions/grandfathered plans</a:t>
            </a:r>
          </a:p>
          <a:p>
            <a:endParaRPr lang="en-US" dirty="0"/>
          </a:p>
          <a:p>
            <a:r>
              <a:rPr lang="en-US" dirty="0" smtClean="0"/>
              <a:t>About 30 million people will remain uninsured</a:t>
            </a:r>
          </a:p>
          <a:p>
            <a:endParaRPr lang="en-US" dirty="0"/>
          </a:p>
          <a:p>
            <a:r>
              <a:rPr lang="en-US" dirty="0" smtClean="0"/>
              <a:t>Medicaid expansion now optional</a:t>
            </a:r>
          </a:p>
          <a:p>
            <a:endParaRPr lang="en-US" dirty="0"/>
          </a:p>
          <a:p>
            <a:r>
              <a:rPr lang="en-US" dirty="0" smtClean="0"/>
              <a:t>Limits on MLRs</a:t>
            </a:r>
          </a:p>
          <a:p>
            <a:endParaRPr lang="en-US" dirty="0"/>
          </a:p>
          <a:p>
            <a:r>
              <a:rPr lang="en-US" dirty="0" smtClean="0"/>
              <a:t>Virtually no measures that will reduce costs</a:t>
            </a:r>
          </a:p>
          <a:p>
            <a:endParaRPr lang="en-US" dirty="0"/>
          </a:p>
          <a:p>
            <a:r>
              <a:rPr lang="en-US" dirty="0" smtClean="0"/>
              <a:t>Public option lost to political wrangling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What about the ACA/</a:t>
            </a:r>
            <a:r>
              <a:rPr lang="en-US" cap="none" dirty="0" err="1" smtClean="0"/>
              <a:t>Obamacare</a:t>
            </a:r>
            <a:r>
              <a:rPr lang="en-US" cap="none" dirty="0" smtClean="0"/>
              <a:t>?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3904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Recommended Reading</a:t>
            </a:r>
            <a:endParaRPr lang="en-US" cap="none" dirty="0"/>
          </a:p>
        </p:txBody>
      </p:sp>
      <p:pic>
        <p:nvPicPr>
          <p:cNvPr id="1026" name="Picture 2" descr="C:\Users\Josh\Desktop\PNHP presentation\understanding health polic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891553"/>
            <a:ext cx="224172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sh\Desktop\PNHP presentation\second_opin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50110"/>
            <a:ext cx="2124022" cy="310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osh\Desktop\PNHP presentation\deadly spi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1963978" cy="298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59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dirty="0" smtClean="0"/>
              <a:t>Josh.Faucher@gmail.com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www.PNHP.org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PNHP’s Annual Meeting – Every Fall (end of October)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err="1" smtClean="0"/>
              <a:t>SNaHP’s</a:t>
            </a:r>
            <a:r>
              <a:rPr lang="en-US" dirty="0" smtClean="0"/>
              <a:t> New Student Summit – Every Spring (April/May)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Student Stipends Available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Contacts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2399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Financing via Private Insurance:</a:t>
            </a:r>
            <a:endParaRPr lang="en-US" cap="none" dirty="0"/>
          </a:p>
        </p:txBody>
      </p:sp>
      <p:pic>
        <p:nvPicPr>
          <p:cNvPr id="1026" name="Picture 2" descr="C:\Users\Josh\AppData\Local\Microsoft\Windows\Temporary Internet Files\Content.IE5\VLO3HN15\MP90021605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660" y="3429000"/>
            <a:ext cx="90982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osh\AppData\Local\Microsoft\Windows\Temporary Internet Files\Content.IE5\B5358Y0P\MC90028686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99" y="1828800"/>
            <a:ext cx="1326333" cy="132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osh\AppData\Local\Microsoft\Windows\Temporary Internet Files\Content.IE5\B5358Y0P\MC90039108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905" y="5181600"/>
            <a:ext cx="1171438" cy="108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Program Files (x86)\Microsoft Office\MEDIA\CAGCAT10\j018634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91" y="2039528"/>
            <a:ext cx="6445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Program Files (x86)\Microsoft Office\MEDIA\CAGCAT10\j0285698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7" y="2491965"/>
            <a:ext cx="520224" cy="55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Program Files (x86)\Microsoft Office\MEDIA\CAGCAT10\j029198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02" y="5573877"/>
            <a:ext cx="612113" cy="64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Program Files (x86)\Microsoft Office\MEDIA\CAGCAT10\j0297551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468" y="4037927"/>
            <a:ext cx="489060" cy="74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Josh\AppData\Local\Microsoft\Windows\Temporary Internet Files\Content.IE5\FMLXIU8S\MM900283559[1]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27" y="3155133"/>
            <a:ext cx="658347" cy="8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Josh\AppData\Local\Microsoft\Windows\Temporary Internet Files\Content.IE5\G97D5SV5\MC90044053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848" y="5413868"/>
            <a:ext cx="642002" cy="96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Josh\AppData\Local\Microsoft\Windows\Temporary Internet Files\Content.IE5\G97D5SV5\MC90039116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70886">
            <a:off x="4167556" y="2134037"/>
            <a:ext cx="585216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6" descr="C:\Users\Josh\AppData\Local\Microsoft\Windows\Temporary Internet Files\Content.IE5\G97D5SV5\MC90039116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822" y="2206733"/>
            <a:ext cx="585216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Josh\AppData\Local\Microsoft\Windows\Temporary Internet Files\Content.IE5\G97D5SV5\MC90039116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225" y="4989892"/>
            <a:ext cx="585216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Josh\AppData\Local\Microsoft\Windows\Temporary Internet Files\Content.IE5\G97D5SV5\MC90039116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2265">
            <a:off x="4752833" y="5429796"/>
            <a:ext cx="585216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Josh\AppData\Local\Microsoft\Windows\Temporary Internet Files\Content.IE5\G97D5SV5\MC90039116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18031">
            <a:off x="4183036" y="5443890"/>
            <a:ext cx="585216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Josh\AppData\Local\Microsoft\Windows\Temporary Internet Files\Content.IE5\G97D5SV5\MC90039116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214" y="1805591"/>
            <a:ext cx="585216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:\Users\Josh\AppData\Local\Microsoft\Windows\Temporary Internet Files\Content.IE5\G97D5SV5\MC90039116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245" y="3412537"/>
            <a:ext cx="585216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Josh\AppData\Local\Microsoft\Windows\Temporary Internet Files\Content.IE5\G97D5SV5\MC90039116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50392">
            <a:off x="3911134" y="3415459"/>
            <a:ext cx="581451" cy="90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600200" y="2047946"/>
            <a:ext cx="2209800" cy="3142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417850" y="2660732"/>
            <a:ext cx="1552977" cy="109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05100" y="5897891"/>
            <a:ext cx="1265727" cy="121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56961" y="4925714"/>
            <a:ext cx="1613866" cy="925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219200" y="4320536"/>
            <a:ext cx="2590800" cy="12533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416516" y="2944403"/>
            <a:ext cx="5441484" cy="789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544139" y="2282561"/>
            <a:ext cx="1386895" cy="211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544139" y="2769982"/>
            <a:ext cx="1847261" cy="12504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332038" y="3155133"/>
            <a:ext cx="1598996" cy="865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715000" y="4495800"/>
            <a:ext cx="1676400" cy="892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715000" y="5726277"/>
            <a:ext cx="12160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 rot="526827">
            <a:off x="2438964" y="1872918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Premiums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481520">
            <a:off x="5238502" y="1951668"/>
            <a:ext cx="178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Reimbursement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What does “competition” look like?</a:t>
            </a:r>
          </a:p>
          <a:p>
            <a:endParaRPr lang="en-US" dirty="0"/>
          </a:p>
          <a:p>
            <a:r>
              <a:rPr lang="en-US" dirty="0" smtClean="0"/>
              <a:t>Adverse Selection</a:t>
            </a:r>
          </a:p>
          <a:p>
            <a:endParaRPr lang="en-US" dirty="0"/>
          </a:p>
          <a:p>
            <a:r>
              <a:rPr lang="en-US" dirty="0" smtClean="0"/>
              <a:t>The Medical Loss Ratio</a:t>
            </a:r>
          </a:p>
          <a:p>
            <a:endParaRPr lang="en-US" dirty="0"/>
          </a:p>
          <a:p>
            <a:r>
              <a:rPr lang="en-US" dirty="0" smtClean="0"/>
              <a:t>Policy </a:t>
            </a:r>
            <a:r>
              <a:rPr lang="en-US" dirty="0" err="1" smtClean="0"/>
              <a:t>Recission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Pre-Existing Conditions</a:t>
            </a:r>
          </a:p>
          <a:p>
            <a:endParaRPr lang="en-US" dirty="0"/>
          </a:p>
          <a:p>
            <a:r>
              <a:rPr lang="en-US" dirty="0" smtClean="0"/>
              <a:t>Experience Rating &amp; Regressive Financing</a:t>
            </a:r>
          </a:p>
          <a:p>
            <a:endParaRPr lang="en-US" dirty="0"/>
          </a:p>
          <a:p>
            <a:r>
              <a:rPr lang="en-US" dirty="0" smtClean="0"/>
              <a:t>High Deductible Plans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Problems:  For-Profit Interests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78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Insurance &amp; Employers</a:t>
            </a:r>
          </a:p>
          <a:p>
            <a:pPr lvl="1"/>
            <a:r>
              <a:rPr lang="en-US" dirty="0" smtClean="0"/>
              <a:t>2011:  &gt;21% of people in working households uninsured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Lack of Portability</a:t>
            </a:r>
          </a:p>
          <a:p>
            <a:endParaRPr lang="en-US" dirty="0"/>
          </a:p>
          <a:p>
            <a:r>
              <a:rPr lang="en-US" dirty="0" smtClean="0"/>
              <a:t>Fragmented Access &amp; Lack of Choice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Incomplete Coverage</a:t>
            </a:r>
          </a:p>
          <a:p>
            <a:pPr lvl="1"/>
            <a:r>
              <a:rPr lang="en-US" dirty="0" smtClean="0"/>
              <a:t>2010:  33% of Americans forwent seeing a doctor or filling a prescription due to costs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Financial Hardship</a:t>
            </a:r>
          </a:p>
          <a:p>
            <a:pPr lvl="1"/>
            <a:r>
              <a:rPr lang="en-US" dirty="0" smtClean="0"/>
              <a:t>Medical bills contribute to half of all bankruptcies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Health Consequences</a:t>
            </a:r>
          </a:p>
          <a:p>
            <a:pPr lvl="1"/>
            <a:r>
              <a:rPr lang="en-US" dirty="0" smtClean="0"/>
              <a:t>45,000 deaths annually are attributed to a lack of health insurance</a:t>
            </a:r>
            <a:r>
              <a:rPr lang="en-US" baseline="30000" dirty="0" smtClean="0"/>
              <a:t>4</a:t>
            </a:r>
            <a:endParaRPr lang="en-US" dirty="0" smtClean="0"/>
          </a:p>
          <a:p>
            <a:pPr marL="45720" indent="0">
              <a:buNone/>
            </a:pPr>
            <a:endParaRPr lang="en-US" sz="1500" dirty="0" smtClean="0"/>
          </a:p>
          <a:p>
            <a:pPr marL="45720" indent="0">
              <a:buNone/>
            </a:pPr>
            <a:r>
              <a:rPr lang="en-US" sz="1500" dirty="0" smtClean="0"/>
              <a:t>1. US Census Bureau, 2012</a:t>
            </a:r>
          </a:p>
          <a:p>
            <a:pPr marL="45720" indent="0">
              <a:buNone/>
            </a:pPr>
            <a:r>
              <a:rPr lang="en-US" sz="1500" dirty="0" smtClean="0"/>
              <a:t>2. Schoen C, et al.  How health insurance design affects access to care and costs, by income, in eleven countries.  Health Affairs 2010; 29(12): 2323-34.</a:t>
            </a:r>
          </a:p>
          <a:p>
            <a:pPr marL="45720" indent="0">
              <a:buNone/>
            </a:pPr>
            <a:r>
              <a:rPr lang="en-US" sz="1500" dirty="0" smtClean="0"/>
              <a:t>3. </a:t>
            </a:r>
            <a:r>
              <a:rPr lang="en-US" sz="1500" dirty="0" err="1" smtClean="0"/>
              <a:t>Himmelstein</a:t>
            </a:r>
            <a:r>
              <a:rPr lang="en-US" sz="1500" dirty="0" smtClean="0"/>
              <a:t>, DU. et al.  Medical Bankruptcy in the United States, 2007:  Results of a National Study.  American Journal of Medicine 2009:  122:  741-46</a:t>
            </a:r>
          </a:p>
          <a:p>
            <a:pPr marL="45720" indent="0">
              <a:buNone/>
            </a:pPr>
            <a:r>
              <a:rPr lang="en-US" sz="1500" dirty="0" smtClean="0"/>
              <a:t>4. </a:t>
            </a:r>
            <a:r>
              <a:rPr lang="en-US" sz="1500" dirty="0" err="1" smtClean="0"/>
              <a:t>Wilper</a:t>
            </a:r>
            <a:r>
              <a:rPr lang="en-US" sz="1500" dirty="0" smtClean="0"/>
              <a:t>, et al.  Health Insurance and Mortality in US Adults.  American Journal of Public Health 2009; 99(12).</a:t>
            </a:r>
          </a:p>
          <a:p>
            <a:pPr marL="388620" indent="-342900">
              <a:buAutoNum type="arabicPeriod"/>
            </a:pPr>
            <a:endParaRPr lang="en-US" sz="15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Problems:  The Uninsured &amp; Underinsured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19690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65606" y="1463040"/>
            <a:ext cx="7593178" cy="3869741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972921" y="1623972"/>
          <a:ext cx="7593177" cy="369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93177"/>
              </a:tblGrid>
              <a:tr h="6156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56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56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56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56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56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Freeform 11"/>
          <p:cNvSpPr/>
          <p:nvPr/>
        </p:nvSpPr>
        <p:spPr>
          <a:xfrm>
            <a:off x="961969" y="1566159"/>
            <a:ext cx="7636121" cy="3775718"/>
          </a:xfrm>
          <a:custGeom>
            <a:avLst/>
            <a:gdLst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14890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11061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27293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27293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908083 w 7605905"/>
              <a:gd name="connsiteY11" fmla="*/ 2627293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119505 w 7605905"/>
              <a:gd name="connsiteY12" fmla="*/ 2574062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43200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1207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8141 w 7605905"/>
              <a:gd name="connsiteY4" fmla="*/ 3647029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2326 w 7605905"/>
              <a:gd name="connsiteY21" fmla="*/ 2278071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895450 w 7605905"/>
              <a:gd name="connsiteY24" fmla="*/ 1701947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70233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799279 w 7605905"/>
              <a:gd name="connsiteY28" fmla="*/ 1427098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47699 w 7605905"/>
              <a:gd name="connsiteY30" fmla="*/ 1300245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8941 w 7605905"/>
              <a:gd name="connsiteY39" fmla="*/ 887972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199949 w 7605905"/>
              <a:gd name="connsiteY38" fmla="*/ 909114 h 3805595"/>
              <a:gd name="connsiteX39" fmla="*/ 6456236 w 7605905"/>
              <a:gd name="connsiteY39" fmla="*/ 879856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202655 w 7605905"/>
              <a:gd name="connsiteY38" fmla="*/ 925346 h 3805595"/>
              <a:gd name="connsiteX39" fmla="*/ 6456236 w 7605905"/>
              <a:gd name="connsiteY39" fmla="*/ 879856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202655 w 7605905"/>
              <a:gd name="connsiteY38" fmla="*/ 925346 h 3805595"/>
              <a:gd name="connsiteX39" fmla="*/ 6456236 w 7605905"/>
              <a:gd name="connsiteY39" fmla="*/ 879856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83602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202655 w 7605905"/>
              <a:gd name="connsiteY38" fmla="*/ 925346 h 3805595"/>
              <a:gd name="connsiteX39" fmla="*/ 6456236 w 7605905"/>
              <a:gd name="connsiteY39" fmla="*/ 879856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525711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202655 w 7605905"/>
              <a:gd name="connsiteY38" fmla="*/ 925346 h 3805595"/>
              <a:gd name="connsiteX39" fmla="*/ 6456236 w 7605905"/>
              <a:gd name="connsiteY39" fmla="*/ 879856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82261 w 7605905"/>
              <a:gd name="connsiteY7" fmla="*/ 3504319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202655 w 7605905"/>
              <a:gd name="connsiteY38" fmla="*/ 925346 h 3805595"/>
              <a:gd name="connsiteX39" fmla="*/ 6456236 w 7605905"/>
              <a:gd name="connsiteY39" fmla="*/ 879856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202655 w 7605905"/>
              <a:gd name="connsiteY38" fmla="*/ 925346 h 3805595"/>
              <a:gd name="connsiteX39" fmla="*/ 6456236 w 7605905"/>
              <a:gd name="connsiteY39" fmla="*/ 879856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903829 w 7605905"/>
              <a:gd name="connsiteY8" fmla="*/ 3499033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202655 w 7605905"/>
              <a:gd name="connsiteY38" fmla="*/ 925346 h 3805595"/>
              <a:gd name="connsiteX39" fmla="*/ 6456236 w 7605905"/>
              <a:gd name="connsiteY39" fmla="*/ 879856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57535 w 7605905"/>
              <a:gd name="connsiteY9" fmla="*/ 3176615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202655 w 7605905"/>
              <a:gd name="connsiteY38" fmla="*/ 925346 h 3805595"/>
              <a:gd name="connsiteX39" fmla="*/ 6456236 w 7605905"/>
              <a:gd name="connsiteY39" fmla="*/ 879856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75094 w 7605905"/>
              <a:gd name="connsiteY10" fmla="*/ 2817197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202655 w 7605905"/>
              <a:gd name="connsiteY38" fmla="*/ 925346 h 3805595"/>
              <a:gd name="connsiteX39" fmla="*/ 6456236 w 7605905"/>
              <a:gd name="connsiteY39" fmla="*/ 879856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627293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202655 w 7605905"/>
              <a:gd name="connsiteY38" fmla="*/ 925346 h 3805595"/>
              <a:gd name="connsiteX39" fmla="*/ 6456236 w 7605905"/>
              <a:gd name="connsiteY39" fmla="*/ 879856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8925 w 7605905"/>
              <a:gd name="connsiteY12" fmla="*/ 2568651 h 3805595"/>
              <a:gd name="connsiteX13" fmla="*/ 2219931 w 7605905"/>
              <a:gd name="connsiteY13" fmla="*/ 2552920 h 3805595"/>
              <a:gd name="connsiteX14" fmla="*/ 2283357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202655 w 7605905"/>
              <a:gd name="connsiteY38" fmla="*/ 925346 h 3805595"/>
              <a:gd name="connsiteX39" fmla="*/ 6456236 w 7605905"/>
              <a:gd name="connsiteY39" fmla="*/ 879856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078925 w 7605905"/>
              <a:gd name="connsiteY13" fmla="*/ 2568651 h 3805595"/>
              <a:gd name="connsiteX14" fmla="*/ 2219931 w 7605905"/>
              <a:gd name="connsiteY14" fmla="*/ 2552920 h 3805595"/>
              <a:gd name="connsiteX15" fmla="*/ 2283357 w 7605905"/>
              <a:gd name="connsiteY15" fmla="*/ 2552920 h 3805595"/>
              <a:gd name="connsiteX16" fmla="*/ 2367926 w 7605905"/>
              <a:gd name="connsiteY16" fmla="*/ 2616347 h 3805595"/>
              <a:gd name="connsiteX17" fmla="*/ 2526492 w 7605905"/>
              <a:gd name="connsiteY17" fmla="*/ 2756727 h 3805595"/>
              <a:gd name="connsiteX18" fmla="*/ 2727343 w 7605905"/>
              <a:gd name="connsiteY18" fmla="*/ 2568777 h 3805595"/>
              <a:gd name="connsiteX19" fmla="*/ 2833054 w 7605905"/>
              <a:gd name="connsiteY19" fmla="*/ 2529323 h 3805595"/>
              <a:gd name="connsiteX20" fmla="*/ 2970479 w 7605905"/>
              <a:gd name="connsiteY20" fmla="*/ 2494779 h 3805595"/>
              <a:gd name="connsiteX21" fmla="*/ 3171329 w 7605905"/>
              <a:gd name="connsiteY21" fmla="*/ 2341498 h 3805595"/>
              <a:gd name="connsiteX22" fmla="*/ 3285032 w 7605905"/>
              <a:gd name="connsiteY22" fmla="*/ 2288892 h 3805595"/>
              <a:gd name="connsiteX23" fmla="*/ 3440892 w 7605905"/>
              <a:gd name="connsiteY23" fmla="*/ 2235787 h 3805595"/>
              <a:gd name="connsiteX24" fmla="*/ 3736883 w 7605905"/>
              <a:gd name="connsiteY24" fmla="*/ 1913368 h 3805595"/>
              <a:gd name="connsiteX25" fmla="*/ 3903566 w 7605905"/>
              <a:gd name="connsiteY25" fmla="*/ 1715474 h 3805595"/>
              <a:gd name="connsiteX26" fmla="*/ 4165013 w 7605905"/>
              <a:gd name="connsiteY26" fmla="*/ 1681054 h 3805595"/>
              <a:gd name="connsiteX27" fmla="*/ 4376435 w 7605905"/>
              <a:gd name="connsiteY27" fmla="*/ 1575093 h 3805595"/>
              <a:gd name="connsiteX28" fmla="*/ 4577285 w 7605905"/>
              <a:gd name="connsiteY28" fmla="*/ 1633234 h 3805595"/>
              <a:gd name="connsiteX29" fmla="*/ 4810100 w 7605905"/>
              <a:gd name="connsiteY29" fmla="*/ 1435214 h 3805595"/>
              <a:gd name="connsiteX30" fmla="*/ 4936703 w 7605905"/>
              <a:gd name="connsiteY30" fmla="*/ 1363671 h 3805595"/>
              <a:gd name="connsiteX31" fmla="*/ 5050404 w 7605905"/>
              <a:gd name="connsiteY31" fmla="*/ 1311066 h 3805595"/>
              <a:gd name="connsiteX32" fmla="*/ 5227408 w 7605905"/>
              <a:gd name="connsiteY32" fmla="*/ 1448240 h 3805595"/>
              <a:gd name="connsiteX33" fmla="*/ 5338405 w 7605905"/>
              <a:gd name="connsiteY33" fmla="*/ 1490525 h 3805595"/>
              <a:gd name="connsiteX34" fmla="*/ 5475829 w 7605905"/>
              <a:gd name="connsiteY34" fmla="*/ 1511667 h 3805595"/>
              <a:gd name="connsiteX35" fmla="*/ 5544541 w 7605905"/>
              <a:gd name="connsiteY35" fmla="*/ 1511667 h 3805595"/>
              <a:gd name="connsiteX36" fmla="*/ 5771820 w 7605905"/>
              <a:gd name="connsiteY36" fmla="*/ 1326673 h 3805595"/>
              <a:gd name="connsiteX37" fmla="*/ 5919815 w 7605905"/>
              <a:gd name="connsiteY37" fmla="*/ 1141678 h 3805595"/>
              <a:gd name="connsiteX38" fmla="*/ 6020240 w 7605905"/>
              <a:gd name="connsiteY38" fmla="*/ 1035967 h 3805595"/>
              <a:gd name="connsiteX39" fmla="*/ 6202655 w 7605905"/>
              <a:gd name="connsiteY39" fmla="*/ 925346 h 3805595"/>
              <a:gd name="connsiteX40" fmla="*/ 6456236 w 7605905"/>
              <a:gd name="connsiteY40" fmla="*/ 879856 h 3805595"/>
              <a:gd name="connsiteX41" fmla="*/ 6675648 w 7605905"/>
              <a:gd name="connsiteY41" fmla="*/ 729405 h 3805595"/>
              <a:gd name="connsiteX42" fmla="*/ 6908213 w 7605905"/>
              <a:gd name="connsiteY42" fmla="*/ 449271 h 3805595"/>
              <a:gd name="connsiteX43" fmla="*/ 7146062 w 7605905"/>
              <a:gd name="connsiteY43" fmla="*/ 623694 h 3805595"/>
              <a:gd name="connsiteX44" fmla="*/ 7352199 w 7605905"/>
              <a:gd name="connsiteY44" fmla="*/ 549697 h 3805595"/>
              <a:gd name="connsiteX45" fmla="*/ 7605905 w 7605905"/>
              <a:gd name="connsiteY45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283357 w 7605905"/>
              <a:gd name="connsiteY15" fmla="*/ 2552920 h 3805595"/>
              <a:gd name="connsiteX16" fmla="*/ 2367926 w 7605905"/>
              <a:gd name="connsiteY16" fmla="*/ 2616347 h 3805595"/>
              <a:gd name="connsiteX17" fmla="*/ 2526492 w 7605905"/>
              <a:gd name="connsiteY17" fmla="*/ 2756727 h 3805595"/>
              <a:gd name="connsiteX18" fmla="*/ 2727343 w 7605905"/>
              <a:gd name="connsiteY18" fmla="*/ 2568777 h 3805595"/>
              <a:gd name="connsiteX19" fmla="*/ 2833054 w 7605905"/>
              <a:gd name="connsiteY19" fmla="*/ 2529323 h 3805595"/>
              <a:gd name="connsiteX20" fmla="*/ 2970479 w 7605905"/>
              <a:gd name="connsiteY20" fmla="*/ 2494779 h 3805595"/>
              <a:gd name="connsiteX21" fmla="*/ 3171329 w 7605905"/>
              <a:gd name="connsiteY21" fmla="*/ 2341498 h 3805595"/>
              <a:gd name="connsiteX22" fmla="*/ 3285032 w 7605905"/>
              <a:gd name="connsiteY22" fmla="*/ 2288892 h 3805595"/>
              <a:gd name="connsiteX23" fmla="*/ 3440892 w 7605905"/>
              <a:gd name="connsiteY23" fmla="*/ 2235787 h 3805595"/>
              <a:gd name="connsiteX24" fmla="*/ 3736883 w 7605905"/>
              <a:gd name="connsiteY24" fmla="*/ 1913368 h 3805595"/>
              <a:gd name="connsiteX25" fmla="*/ 3903566 w 7605905"/>
              <a:gd name="connsiteY25" fmla="*/ 1715474 h 3805595"/>
              <a:gd name="connsiteX26" fmla="*/ 4165013 w 7605905"/>
              <a:gd name="connsiteY26" fmla="*/ 1681054 h 3805595"/>
              <a:gd name="connsiteX27" fmla="*/ 4376435 w 7605905"/>
              <a:gd name="connsiteY27" fmla="*/ 1575093 h 3805595"/>
              <a:gd name="connsiteX28" fmla="*/ 4577285 w 7605905"/>
              <a:gd name="connsiteY28" fmla="*/ 1633234 h 3805595"/>
              <a:gd name="connsiteX29" fmla="*/ 4810100 w 7605905"/>
              <a:gd name="connsiteY29" fmla="*/ 1435214 h 3805595"/>
              <a:gd name="connsiteX30" fmla="*/ 4936703 w 7605905"/>
              <a:gd name="connsiteY30" fmla="*/ 1363671 h 3805595"/>
              <a:gd name="connsiteX31" fmla="*/ 5050404 w 7605905"/>
              <a:gd name="connsiteY31" fmla="*/ 1311066 h 3805595"/>
              <a:gd name="connsiteX32" fmla="*/ 5227408 w 7605905"/>
              <a:gd name="connsiteY32" fmla="*/ 1448240 h 3805595"/>
              <a:gd name="connsiteX33" fmla="*/ 5338405 w 7605905"/>
              <a:gd name="connsiteY33" fmla="*/ 1490525 h 3805595"/>
              <a:gd name="connsiteX34" fmla="*/ 5475829 w 7605905"/>
              <a:gd name="connsiteY34" fmla="*/ 1511667 h 3805595"/>
              <a:gd name="connsiteX35" fmla="*/ 5544541 w 7605905"/>
              <a:gd name="connsiteY35" fmla="*/ 1511667 h 3805595"/>
              <a:gd name="connsiteX36" fmla="*/ 5771820 w 7605905"/>
              <a:gd name="connsiteY36" fmla="*/ 1326673 h 3805595"/>
              <a:gd name="connsiteX37" fmla="*/ 5919815 w 7605905"/>
              <a:gd name="connsiteY37" fmla="*/ 1141678 h 3805595"/>
              <a:gd name="connsiteX38" fmla="*/ 6020240 w 7605905"/>
              <a:gd name="connsiteY38" fmla="*/ 1035967 h 3805595"/>
              <a:gd name="connsiteX39" fmla="*/ 6202655 w 7605905"/>
              <a:gd name="connsiteY39" fmla="*/ 925346 h 3805595"/>
              <a:gd name="connsiteX40" fmla="*/ 6456236 w 7605905"/>
              <a:gd name="connsiteY40" fmla="*/ 879856 h 3805595"/>
              <a:gd name="connsiteX41" fmla="*/ 6675648 w 7605905"/>
              <a:gd name="connsiteY41" fmla="*/ 729405 h 3805595"/>
              <a:gd name="connsiteX42" fmla="*/ 6908213 w 7605905"/>
              <a:gd name="connsiteY42" fmla="*/ 449271 h 3805595"/>
              <a:gd name="connsiteX43" fmla="*/ 7146062 w 7605905"/>
              <a:gd name="connsiteY43" fmla="*/ 623694 h 3805595"/>
              <a:gd name="connsiteX44" fmla="*/ 7352199 w 7605905"/>
              <a:gd name="connsiteY44" fmla="*/ 549697 h 3805595"/>
              <a:gd name="connsiteX45" fmla="*/ 7605905 w 7605905"/>
              <a:gd name="connsiteY45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367926 w 7605905"/>
              <a:gd name="connsiteY15" fmla="*/ 2616347 h 3805595"/>
              <a:gd name="connsiteX16" fmla="*/ 2526492 w 7605905"/>
              <a:gd name="connsiteY16" fmla="*/ 2756727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202655 w 7605905"/>
              <a:gd name="connsiteY38" fmla="*/ 925346 h 3805595"/>
              <a:gd name="connsiteX39" fmla="*/ 6456236 w 7605905"/>
              <a:gd name="connsiteY39" fmla="*/ 879856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367926 w 7605905"/>
              <a:gd name="connsiteY15" fmla="*/ 2616347 h 3805595"/>
              <a:gd name="connsiteX16" fmla="*/ 2451063 w 7605905"/>
              <a:gd name="connsiteY16" fmla="*/ 2821304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202655 w 7605905"/>
              <a:gd name="connsiteY38" fmla="*/ 925346 h 3805595"/>
              <a:gd name="connsiteX39" fmla="*/ 6456236 w 7605905"/>
              <a:gd name="connsiteY39" fmla="*/ 879856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233231 w 7605905"/>
              <a:gd name="connsiteY15" fmla="*/ 2761646 h 3805595"/>
              <a:gd name="connsiteX16" fmla="*/ 2451063 w 7605905"/>
              <a:gd name="connsiteY16" fmla="*/ 2821304 h 3805595"/>
              <a:gd name="connsiteX17" fmla="*/ 2727343 w 7605905"/>
              <a:gd name="connsiteY17" fmla="*/ 2568777 h 3805595"/>
              <a:gd name="connsiteX18" fmla="*/ 2833054 w 7605905"/>
              <a:gd name="connsiteY18" fmla="*/ 2529323 h 3805595"/>
              <a:gd name="connsiteX19" fmla="*/ 2970479 w 7605905"/>
              <a:gd name="connsiteY19" fmla="*/ 2494779 h 3805595"/>
              <a:gd name="connsiteX20" fmla="*/ 3171329 w 7605905"/>
              <a:gd name="connsiteY20" fmla="*/ 2341498 h 3805595"/>
              <a:gd name="connsiteX21" fmla="*/ 3285032 w 7605905"/>
              <a:gd name="connsiteY21" fmla="*/ 2288892 h 3805595"/>
              <a:gd name="connsiteX22" fmla="*/ 3440892 w 7605905"/>
              <a:gd name="connsiteY22" fmla="*/ 2235787 h 3805595"/>
              <a:gd name="connsiteX23" fmla="*/ 3736883 w 7605905"/>
              <a:gd name="connsiteY23" fmla="*/ 1913368 h 3805595"/>
              <a:gd name="connsiteX24" fmla="*/ 3903566 w 7605905"/>
              <a:gd name="connsiteY24" fmla="*/ 1715474 h 3805595"/>
              <a:gd name="connsiteX25" fmla="*/ 4165013 w 7605905"/>
              <a:gd name="connsiteY25" fmla="*/ 1681054 h 3805595"/>
              <a:gd name="connsiteX26" fmla="*/ 4376435 w 7605905"/>
              <a:gd name="connsiteY26" fmla="*/ 1575093 h 3805595"/>
              <a:gd name="connsiteX27" fmla="*/ 4577285 w 7605905"/>
              <a:gd name="connsiteY27" fmla="*/ 1633234 h 3805595"/>
              <a:gd name="connsiteX28" fmla="*/ 4810100 w 7605905"/>
              <a:gd name="connsiteY28" fmla="*/ 1435214 h 3805595"/>
              <a:gd name="connsiteX29" fmla="*/ 4936703 w 7605905"/>
              <a:gd name="connsiteY29" fmla="*/ 1363671 h 3805595"/>
              <a:gd name="connsiteX30" fmla="*/ 5050404 w 7605905"/>
              <a:gd name="connsiteY30" fmla="*/ 1311066 h 3805595"/>
              <a:gd name="connsiteX31" fmla="*/ 5227408 w 7605905"/>
              <a:gd name="connsiteY31" fmla="*/ 1448240 h 3805595"/>
              <a:gd name="connsiteX32" fmla="*/ 5338405 w 7605905"/>
              <a:gd name="connsiteY32" fmla="*/ 1490525 h 3805595"/>
              <a:gd name="connsiteX33" fmla="*/ 5475829 w 7605905"/>
              <a:gd name="connsiteY33" fmla="*/ 1511667 h 3805595"/>
              <a:gd name="connsiteX34" fmla="*/ 5544541 w 7605905"/>
              <a:gd name="connsiteY34" fmla="*/ 1511667 h 3805595"/>
              <a:gd name="connsiteX35" fmla="*/ 5771820 w 7605905"/>
              <a:gd name="connsiteY35" fmla="*/ 1326673 h 3805595"/>
              <a:gd name="connsiteX36" fmla="*/ 5919815 w 7605905"/>
              <a:gd name="connsiteY36" fmla="*/ 1141678 h 3805595"/>
              <a:gd name="connsiteX37" fmla="*/ 6020240 w 7605905"/>
              <a:gd name="connsiteY37" fmla="*/ 1035967 h 3805595"/>
              <a:gd name="connsiteX38" fmla="*/ 6202655 w 7605905"/>
              <a:gd name="connsiteY38" fmla="*/ 925346 h 3805595"/>
              <a:gd name="connsiteX39" fmla="*/ 6456236 w 7605905"/>
              <a:gd name="connsiteY39" fmla="*/ 879856 h 3805595"/>
              <a:gd name="connsiteX40" fmla="*/ 6675648 w 7605905"/>
              <a:gd name="connsiteY40" fmla="*/ 729405 h 3805595"/>
              <a:gd name="connsiteX41" fmla="*/ 6908213 w 7605905"/>
              <a:gd name="connsiteY41" fmla="*/ 449271 h 3805595"/>
              <a:gd name="connsiteX42" fmla="*/ 7146062 w 7605905"/>
              <a:gd name="connsiteY42" fmla="*/ 623694 h 3805595"/>
              <a:gd name="connsiteX43" fmla="*/ 7352199 w 7605905"/>
              <a:gd name="connsiteY43" fmla="*/ 549697 h 3805595"/>
              <a:gd name="connsiteX44" fmla="*/ 7605905 w 7605905"/>
              <a:gd name="connsiteY44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51063 w 7605905"/>
              <a:gd name="connsiteY15" fmla="*/ 2821304 h 3805595"/>
              <a:gd name="connsiteX16" fmla="*/ 2727343 w 7605905"/>
              <a:gd name="connsiteY16" fmla="*/ 2568777 h 3805595"/>
              <a:gd name="connsiteX17" fmla="*/ 2833054 w 7605905"/>
              <a:gd name="connsiteY17" fmla="*/ 2529323 h 3805595"/>
              <a:gd name="connsiteX18" fmla="*/ 2970479 w 7605905"/>
              <a:gd name="connsiteY18" fmla="*/ 2494779 h 3805595"/>
              <a:gd name="connsiteX19" fmla="*/ 3171329 w 7605905"/>
              <a:gd name="connsiteY19" fmla="*/ 2341498 h 3805595"/>
              <a:gd name="connsiteX20" fmla="*/ 3285032 w 7605905"/>
              <a:gd name="connsiteY20" fmla="*/ 2288892 h 3805595"/>
              <a:gd name="connsiteX21" fmla="*/ 3440892 w 7605905"/>
              <a:gd name="connsiteY21" fmla="*/ 2235787 h 3805595"/>
              <a:gd name="connsiteX22" fmla="*/ 3736883 w 7605905"/>
              <a:gd name="connsiteY22" fmla="*/ 1913368 h 3805595"/>
              <a:gd name="connsiteX23" fmla="*/ 3903566 w 7605905"/>
              <a:gd name="connsiteY23" fmla="*/ 1715474 h 3805595"/>
              <a:gd name="connsiteX24" fmla="*/ 4165013 w 7605905"/>
              <a:gd name="connsiteY24" fmla="*/ 1681054 h 3805595"/>
              <a:gd name="connsiteX25" fmla="*/ 4376435 w 7605905"/>
              <a:gd name="connsiteY25" fmla="*/ 1575093 h 3805595"/>
              <a:gd name="connsiteX26" fmla="*/ 4577285 w 7605905"/>
              <a:gd name="connsiteY26" fmla="*/ 1633234 h 3805595"/>
              <a:gd name="connsiteX27" fmla="*/ 4810100 w 7605905"/>
              <a:gd name="connsiteY27" fmla="*/ 1435214 h 3805595"/>
              <a:gd name="connsiteX28" fmla="*/ 4936703 w 7605905"/>
              <a:gd name="connsiteY28" fmla="*/ 1363671 h 3805595"/>
              <a:gd name="connsiteX29" fmla="*/ 5050404 w 7605905"/>
              <a:gd name="connsiteY29" fmla="*/ 1311066 h 3805595"/>
              <a:gd name="connsiteX30" fmla="*/ 5227408 w 7605905"/>
              <a:gd name="connsiteY30" fmla="*/ 1448240 h 3805595"/>
              <a:gd name="connsiteX31" fmla="*/ 5338405 w 7605905"/>
              <a:gd name="connsiteY31" fmla="*/ 1490525 h 3805595"/>
              <a:gd name="connsiteX32" fmla="*/ 5475829 w 7605905"/>
              <a:gd name="connsiteY32" fmla="*/ 1511667 h 3805595"/>
              <a:gd name="connsiteX33" fmla="*/ 5544541 w 7605905"/>
              <a:gd name="connsiteY33" fmla="*/ 1511667 h 3805595"/>
              <a:gd name="connsiteX34" fmla="*/ 5771820 w 7605905"/>
              <a:gd name="connsiteY34" fmla="*/ 1326673 h 3805595"/>
              <a:gd name="connsiteX35" fmla="*/ 5919815 w 7605905"/>
              <a:gd name="connsiteY35" fmla="*/ 1141678 h 3805595"/>
              <a:gd name="connsiteX36" fmla="*/ 6020240 w 7605905"/>
              <a:gd name="connsiteY36" fmla="*/ 1035967 h 3805595"/>
              <a:gd name="connsiteX37" fmla="*/ 6202655 w 7605905"/>
              <a:gd name="connsiteY37" fmla="*/ 925346 h 3805595"/>
              <a:gd name="connsiteX38" fmla="*/ 6456236 w 7605905"/>
              <a:gd name="connsiteY38" fmla="*/ 879856 h 3805595"/>
              <a:gd name="connsiteX39" fmla="*/ 6675648 w 7605905"/>
              <a:gd name="connsiteY39" fmla="*/ 729405 h 3805595"/>
              <a:gd name="connsiteX40" fmla="*/ 6908213 w 7605905"/>
              <a:gd name="connsiteY40" fmla="*/ 449271 h 3805595"/>
              <a:gd name="connsiteX41" fmla="*/ 7146062 w 7605905"/>
              <a:gd name="connsiteY41" fmla="*/ 623694 h 3805595"/>
              <a:gd name="connsiteX42" fmla="*/ 7352199 w 7605905"/>
              <a:gd name="connsiteY42" fmla="*/ 549697 h 3805595"/>
              <a:gd name="connsiteX43" fmla="*/ 7605905 w 7605905"/>
              <a:gd name="connsiteY43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727343 w 7605905"/>
              <a:gd name="connsiteY16" fmla="*/ 2568777 h 3805595"/>
              <a:gd name="connsiteX17" fmla="*/ 2833054 w 7605905"/>
              <a:gd name="connsiteY17" fmla="*/ 2529323 h 3805595"/>
              <a:gd name="connsiteX18" fmla="*/ 2970479 w 7605905"/>
              <a:gd name="connsiteY18" fmla="*/ 2494779 h 3805595"/>
              <a:gd name="connsiteX19" fmla="*/ 3171329 w 7605905"/>
              <a:gd name="connsiteY19" fmla="*/ 2341498 h 3805595"/>
              <a:gd name="connsiteX20" fmla="*/ 3285032 w 7605905"/>
              <a:gd name="connsiteY20" fmla="*/ 2288892 h 3805595"/>
              <a:gd name="connsiteX21" fmla="*/ 3440892 w 7605905"/>
              <a:gd name="connsiteY21" fmla="*/ 2235787 h 3805595"/>
              <a:gd name="connsiteX22" fmla="*/ 3736883 w 7605905"/>
              <a:gd name="connsiteY22" fmla="*/ 1913368 h 3805595"/>
              <a:gd name="connsiteX23" fmla="*/ 3903566 w 7605905"/>
              <a:gd name="connsiteY23" fmla="*/ 1715474 h 3805595"/>
              <a:gd name="connsiteX24" fmla="*/ 4165013 w 7605905"/>
              <a:gd name="connsiteY24" fmla="*/ 1681054 h 3805595"/>
              <a:gd name="connsiteX25" fmla="*/ 4376435 w 7605905"/>
              <a:gd name="connsiteY25" fmla="*/ 1575093 h 3805595"/>
              <a:gd name="connsiteX26" fmla="*/ 4577285 w 7605905"/>
              <a:gd name="connsiteY26" fmla="*/ 1633234 h 3805595"/>
              <a:gd name="connsiteX27" fmla="*/ 4810100 w 7605905"/>
              <a:gd name="connsiteY27" fmla="*/ 1435214 h 3805595"/>
              <a:gd name="connsiteX28" fmla="*/ 4936703 w 7605905"/>
              <a:gd name="connsiteY28" fmla="*/ 1363671 h 3805595"/>
              <a:gd name="connsiteX29" fmla="*/ 5050404 w 7605905"/>
              <a:gd name="connsiteY29" fmla="*/ 1311066 h 3805595"/>
              <a:gd name="connsiteX30" fmla="*/ 5227408 w 7605905"/>
              <a:gd name="connsiteY30" fmla="*/ 1448240 h 3805595"/>
              <a:gd name="connsiteX31" fmla="*/ 5338405 w 7605905"/>
              <a:gd name="connsiteY31" fmla="*/ 1490525 h 3805595"/>
              <a:gd name="connsiteX32" fmla="*/ 5475829 w 7605905"/>
              <a:gd name="connsiteY32" fmla="*/ 1511667 h 3805595"/>
              <a:gd name="connsiteX33" fmla="*/ 5544541 w 7605905"/>
              <a:gd name="connsiteY33" fmla="*/ 1511667 h 3805595"/>
              <a:gd name="connsiteX34" fmla="*/ 5771820 w 7605905"/>
              <a:gd name="connsiteY34" fmla="*/ 1326673 h 3805595"/>
              <a:gd name="connsiteX35" fmla="*/ 5919815 w 7605905"/>
              <a:gd name="connsiteY35" fmla="*/ 1141678 h 3805595"/>
              <a:gd name="connsiteX36" fmla="*/ 6020240 w 7605905"/>
              <a:gd name="connsiteY36" fmla="*/ 1035967 h 3805595"/>
              <a:gd name="connsiteX37" fmla="*/ 6202655 w 7605905"/>
              <a:gd name="connsiteY37" fmla="*/ 925346 h 3805595"/>
              <a:gd name="connsiteX38" fmla="*/ 6456236 w 7605905"/>
              <a:gd name="connsiteY38" fmla="*/ 879856 h 3805595"/>
              <a:gd name="connsiteX39" fmla="*/ 6675648 w 7605905"/>
              <a:gd name="connsiteY39" fmla="*/ 729405 h 3805595"/>
              <a:gd name="connsiteX40" fmla="*/ 6908213 w 7605905"/>
              <a:gd name="connsiteY40" fmla="*/ 449271 h 3805595"/>
              <a:gd name="connsiteX41" fmla="*/ 7146062 w 7605905"/>
              <a:gd name="connsiteY41" fmla="*/ 623694 h 3805595"/>
              <a:gd name="connsiteX42" fmla="*/ 7352199 w 7605905"/>
              <a:gd name="connsiteY42" fmla="*/ 549697 h 3805595"/>
              <a:gd name="connsiteX43" fmla="*/ 7605905 w 7605905"/>
              <a:gd name="connsiteY43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33054 w 7605905"/>
              <a:gd name="connsiteY17" fmla="*/ 2529323 h 3805595"/>
              <a:gd name="connsiteX18" fmla="*/ 2970479 w 7605905"/>
              <a:gd name="connsiteY18" fmla="*/ 2494779 h 3805595"/>
              <a:gd name="connsiteX19" fmla="*/ 3171329 w 7605905"/>
              <a:gd name="connsiteY19" fmla="*/ 2341498 h 3805595"/>
              <a:gd name="connsiteX20" fmla="*/ 3285032 w 7605905"/>
              <a:gd name="connsiteY20" fmla="*/ 2288892 h 3805595"/>
              <a:gd name="connsiteX21" fmla="*/ 3440892 w 7605905"/>
              <a:gd name="connsiteY21" fmla="*/ 2235787 h 3805595"/>
              <a:gd name="connsiteX22" fmla="*/ 3736883 w 7605905"/>
              <a:gd name="connsiteY22" fmla="*/ 1913368 h 3805595"/>
              <a:gd name="connsiteX23" fmla="*/ 3903566 w 7605905"/>
              <a:gd name="connsiteY23" fmla="*/ 1715474 h 3805595"/>
              <a:gd name="connsiteX24" fmla="*/ 4165013 w 7605905"/>
              <a:gd name="connsiteY24" fmla="*/ 1681054 h 3805595"/>
              <a:gd name="connsiteX25" fmla="*/ 4376435 w 7605905"/>
              <a:gd name="connsiteY25" fmla="*/ 1575093 h 3805595"/>
              <a:gd name="connsiteX26" fmla="*/ 4577285 w 7605905"/>
              <a:gd name="connsiteY26" fmla="*/ 1633234 h 3805595"/>
              <a:gd name="connsiteX27" fmla="*/ 4810100 w 7605905"/>
              <a:gd name="connsiteY27" fmla="*/ 1435214 h 3805595"/>
              <a:gd name="connsiteX28" fmla="*/ 4936703 w 7605905"/>
              <a:gd name="connsiteY28" fmla="*/ 1363671 h 3805595"/>
              <a:gd name="connsiteX29" fmla="*/ 5050404 w 7605905"/>
              <a:gd name="connsiteY29" fmla="*/ 1311066 h 3805595"/>
              <a:gd name="connsiteX30" fmla="*/ 5227408 w 7605905"/>
              <a:gd name="connsiteY30" fmla="*/ 1448240 h 3805595"/>
              <a:gd name="connsiteX31" fmla="*/ 5338405 w 7605905"/>
              <a:gd name="connsiteY31" fmla="*/ 1490525 h 3805595"/>
              <a:gd name="connsiteX32" fmla="*/ 5475829 w 7605905"/>
              <a:gd name="connsiteY32" fmla="*/ 1511667 h 3805595"/>
              <a:gd name="connsiteX33" fmla="*/ 5544541 w 7605905"/>
              <a:gd name="connsiteY33" fmla="*/ 1511667 h 3805595"/>
              <a:gd name="connsiteX34" fmla="*/ 5771820 w 7605905"/>
              <a:gd name="connsiteY34" fmla="*/ 1326673 h 3805595"/>
              <a:gd name="connsiteX35" fmla="*/ 5919815 w 7605905"/>
              <a:gd name="connsiteY35" fmla="*/ 1141678 h 3805595"/>
              <a:gd name="connsiteX36" fmla="*/ 6020240 w 7605905"/>
              <a:gd name="connsiteY36" fmla="*/ 1035967 h 3805595"/>
              <a:gd name="connsiteX37" fmla="*/ 6202655 w 7605905"/>
              <a:gd name="connsiteY37" fmla="*/ 925346 h 3805595"/>
              <a:gd name="connsiteX38" fmla="*/ 6456236 w 7605905"/>
              <a:gd name="connsiteY38" fmla="*/ 879856 h 3805595"/>
              <a:gd name="connsiteX39" fmla="*/ 6675648 w 7605905"/>
              <a:gd name="connsiteY39" fmla="*/ 729405 h 3805595"/>
              <a:gd name="connsiteX40" fmla="*/ 6908213 w 7605905"/>
              <a:gd name="connsiteY40" fmla="*/ 449271 h 3805595"/>
              <a:gd name="connsiteX41" fmla="*/ 7146062 w 7605905"/>
              <a:gd name="connsiteY41" fmla="*/ 623694 h 3805595"/>
              <a:gd name="connsiteX42" fmla="*/ 7352199 w 7605905"/>
              <a:gd name="connsiteY42" fmla="*/ 549697 h 3805595"/>
              <a:gd name="connsiteX43" fmla="*/ 7605905 w 7605905"/>
              <a:gd name="connsiteY43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2970479 w 7605905"/>
              <a:gd name="connsiteY18" fmla="*/ 2494779 h 3805595"/>
              <a:gd name="connsiteX19" fmla="*/ 3171329 w 7605905"/>
              <a:gd name="connsiteY19" fmla="*/ 2341498 h 3805595"/>
              <a:gd name="connsiteX20" fmla="*/ 3285032 w 7605905"/>
              <a:gd name="connsiteY20" fmla="*/ 2288892 h 3805595"/>
              <a:gd name="connsiteX21" fmla="*/ 3440892 w 7605905"/>
              <a:gd name="connsiteY21" fmla="*/ 2235787 h 3805595"/>
              <a:gd name="connsiteX22" fmla="*/ 3736883 w 7605905"/>
              <a:gd name="connsiteY22" fmla="*/ 1913368 h 3805595"/>
              <a:gd name="connsiteX23" fmla="*/ 3903566 w 7605905"/>
              <a:gd name="connsiteY23" fmla="*/ 1715474 h 3805595"/>
              <a:gd name="connsiteX24" fmla="*/ 4165013 w 7605905"/>
              <a:gd name="connsiteY24" fmla="*/ 1681054 h 3805595"/>
              <a:gd name="connsiteX25" fmla="*/ 4376435 w 7605905"/>
              <a:gd name="connsiteY25" fmla="*/ 1575093 h 3805595"/>
              <a:gd name="connsiteX26" fmla="*/ 4577285 w 7605905"/>
              <a:gd name="connsiteY26" fmla="*/ 1633234 h 3805595"/>
              <a:gd name="connsiteX27" fmla="*/ 4810100 w 7605905"/>
              <a:gd name="connsiteY27" fmla="*/ 1435214 h 3805595"/>
              <a:gd name="connsiteX28" fmla="*/ 4936703 w 7605905"/>
              <a:gd name="connsiteY28" fmla="*/ 1363671 h 3805595"/>
              <a:gd name="connsiteX29" fmla="*/ 5050404 w 7605905"/>
              <a:gd name="connsiteY29" fmla="*/ 1311066 h 3805595"/>
              <a:gd name="connsiteX30" fmla="*/ 5227408 w 7605905"/>
              <a:gd name="connsiteY30" fmla="*/ 1448240 h 3805595"/>
              <a:gd name="connsiteX31" fmla="*/ 5338405 w 7605905"/>
              <a:gd name="connsiteY31" fmla="*/ 1490525 h 3805595"/>
              <a:gd name="connsiteX32" fmla="*/ 5475829 w 7605905"/>
              <a:gd name="connsiteY32" fmla="*/ 1511667 h 3805595"/>
              <a:gd name="connsiteX33" fmla="*/ 5544541 w 7605905"/>
              <a:gd name="connsiteY33" fmla="*/ 1511667 h 3805595"/>
              <a:gd name="connsiteX34" fmla="*/ 5771820 w 7605905"/>
              <a:gd name="connsiteY34" fmla="*/ 1326673 h 3805595"/>
              <a:gd name="connsiteX35" fmla="*/ 5919815 w 7605905"/>
              <a:gd name="connsiteY35" fmla="*/ 1141678 h 3805595"/>
              <a:gd name="connsiteX36" fmla="*/ 6020240 w 7605905"/>
              <a:gd name="connsiteY36" fmla="*/ 1035967 h 3805595"/>
              <a:gd name="connsiteX37" fmla="*/ 6202655 w 7605905"/>
              <a:gd name="connsiteY37" fmla="*/ 925346 h 3805595"/>
              <a:gd name="connsiteX38" fmla="*/ 6456236 w 7605905"/>
              <a:gd name="connsiteY38" fmla="*/ 879856 h 3805595"/>
              <a:gd name="connsiteX39" fmla="*/ 6675648 w 7605905"/>
              <a:gd name="connsiteY39" fmla="*/ 729405 h 3805595"/>
              <a:gd name="connsiteX40" fmla="*/ 6908213 w 7605905"/>
              <a:gd name="connsiteY40" fmla="*/ 449271 h 3805595"/>
              <a:gd name="connsiteX41" fmla="*/ 7146062 w 7605905"/>
              <a:gd name="connsiteY41" fmla="*/ 623694 h 3805595"/>
              <a:gd name="connsiteX42" fmla="*/ 7352199 w 7605905"/>
              <a:gd name="connsiteY42" fmla="*/ 549697 h 3805595"/>
              <a:gd name="connsiteX43" fmla="*/ 7605905 w 7605905"/>
              <a:gd name="connsiteY43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171329 w 7605905"/>
              <a:gd name="connsiteY18" fmla="*/ 2341498 h 3805595"/>
              <a:gd name="connsiteX19" fmla="*/ 3285032 w 7605905"/>
              <a:gd name="connsiteY19" fmla="*/ 2288892 h 3805595"/>
              <a:gd name="connsiteX20" fmla="*/ 3440892 w 7605905"/>
              <a:gd name="connsiteY20" fmla="*/ 2235787 h 3805595"/>
              <a:gd name="connsiteX21" fmla="*/ 3736883 w 7605905"/>
              <a:gd name="connsiteY21" fmla="*/ 1913368 h 3805595"/>
              <a:gd name="connsiteX22" fmla="*/ 3903566 w 7605905"/>
              <a:gd name="connsiteY22" fmla="*/ 1715474 h 3805595"/>
              <a:gd name="connsiteX23" fmla="*/ 4165013 w 7605905"/>
              <a:gd name="connsiteY23" fmla="*/ 1681054 h 3805595"/>
              <a:gd name="connsiteX24" fmla="*/ 4376435 w 7605905"/>
              <a:gd name="connsiteY24" fmla="*/ 1575093 h 3805595"/>
              <a:gd name="connsiteX25" fmla="*/ 4577285 w 7605905"/>
              <a:gd name="connsiteY25" fmla="*/ 1633234 h 3805595"/>
              <a:gd name="connsiteX26" fmla="*/ 4810100 w 7605905"/>
              <a:gd name="connsiteY26" fmla="*/ 1435214 h 3805595"/>
              <a:gd name="connsiteX27" fmla="*/ 4936703 w 7605905"/>
              <a:gd name="connsiteY27" fmla="*/ 1363671 h 3805595"/>
              <a:gd name="connsiteX28" fmla="*/ 5050404 w 7605905"/>
              <a:gd name="connsiteY28" fmla="*/ 1311066 h 3805595"/>
              <a:gd name="connsiteX29" fmla="*/ 5227408 w 7605905"/>
              <a:gd name="connsiteY29" fmla="*/ 1448240 h 3805595"/>
              <a:gd name="connsiteX30" fmla="*/ 5338405 w 7605905"/>
              <a:gd name="connsiteY30" fmla="*/ 1490525 h 3805595"/>
              <a:gd name="connsiteX31" fmla="*/ 5475829 w 7605905"/>
              <a:gd name="connsiteY31" fmla="*/ 1511667 h 3805595"/>
              <a:gd name="connsiteX32" fmla="*/ 5544541 w 7605905"/>
              <a:gd name="connsiteY32" fmla="*/ 1511667 h 3805595"/>
              <a:gd name="connsiteX33" fmla="*/ 5771820 w 7605905"/>
              <a:gd name="connsiteY33" fmla="*/ 1326673 h 3805595"/>
              <a:gd name="connsiteX34" fmla="*/ 5919815 w 7605905"/>
              <a:gd name="connsiteY34" fmla="*/ 1141678 h 3805595"/>
              <a:gd name="connsiteX35" fmla="*/ 6020240 w 7605905"/>
              <a:gd name="connsiteY35" fmla="*/ 1035967 h 3805595"/>
              <a:gd name="connsiteX36" fmla="*/ 6202655 w 7605905"/>
              <a:gd name="connsiteY36" fmla="*/ 925346 h 3805595"/>
              <a:gd name="connsiteX37" fmla="*/ 6456236 w 7605905"/>
              <a:gd name="connsiteY37" fmla="*/ 879856 h 3805595"/>
              <a:gd name="connsiteX38" fmla="*/ 6675648 w 7605905"/>
              <a:gd name="connsiteY38" fmla="*/ 729405 h 3805595"/>
              <a:gd name="connsiteX39" fmla="*/ 6908213 w 7605905"/>
              <a:gd name="connsiteY39" fmla="*/ 449271 h 3805595"/>
              <a:gd name="connsiteX40" fmla="*/ 7146062 w 7605905"/>
              <a:gd name="connsiteY40" fmla="*/ 623694 h 3805595"/>
              <a:gd name="connsiteX41" fmla="*/ 7352199 w 7605905"/>
              <a:gd name="connsiteY41" fmla="*/ 549697 h 3805595"/>
              <a:gd name="connsiteX42" fmla="*/ 7605905 w 7605905"/>
              <a:gd name="connsiteY42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88892 h 3805595"/>
              <a:gd name="connsiteX20" fmla="*/ 3440892 w 7605905"/>
              <a:gd name="connsiteY20" fmla="*/ 2235787 h 3805595"/>
              <a:gd name="connsiteX21" fmla="*/ 3736883 w 7605905"/>
              <a:gd name="connsiteY21" fmla="*/ 1913368 h 3805595"/>
              <a:gd name="connsiteX22" fmla="*/ 3903566 w 7605905"/>
              <a:gd name="connsiteY22" fmla="*/ 1715474 h 3805595"/>
              <a:gd name="connsiteX23" fmla="*/ 4165013 w 7605905"/>
              <a:gd name="connsiteY23" fmla="*/ 1681054 h 3805595"/>
              <a:gd name="connsiteX24" fmla="*/ 4376435 w 7605905"/>
              <a:gd name="connsiteY24" fmla="*/ 1575093 h 3805595"/>
              <a:gd name="connsiteX25" fmla="*/ 4577285 w 7605905"/>
              <a:gd name="connsiteY25" fmla="*/ 1633234 h 3805595"/>
              <a:gd name="connsiteX26" fmla="*/ 4810100 w 7605905"/>
              <a:gd name="connsiteY26" fmla="*/ 1435214 h 3805595"/>
              <a:gd name="connsiteX27" fmla="*/ 4936703 w 7605905"/>
              <a:gd name="connsiteY27" fmla="*/ 1363671 h 3805595"/>
              <a:gd name="connsiteX28" fmla="*/ 5050404 w 7605905"/>
              <a:gd name="connsiteY28" fmla="*/ 1311066 h 3805595"/>
              <a:gd name="connsiteX29" fmla="*/ 5227408 w 7605905"/>
              <a:gd name="connsiteY29" fmla="*/ 1448240 h 3805595"/>
              <a:gd name="connsiteX30" fmla="*/ 5338405 w 7605905"/>
              <a:gd name="connsiteY30" fmla="*/ 1490525 h 3805595"/>
              <a:gd name="connsiteX31" fmla="*/ 5475829 w 7605905"/>
              <a:gd name="connsiteY31" fmla="*/ 1511667 h 3805595"/>
              <a:gd name="connsiteX32" fmla="*/ 5544541 w 7605905"/>
              <a:gd name="connsiteY32" fmla="*/ 1511667 h 3805595"/>
              <a:gd name="connsiteX33" fmla="*/ 5771820 w 7605905"/>
              <a:gd name="connsiteY33" fmla="*/ 1326673 h 3805595"/>
              <a:gd name="connsiteX34" fmla="*/ 5919815 w 7605905"/>
              <a:gd name="connsiteY34" fmla="*/ 1141678 h 3805595"/>
              <a:gd name="connsiteX35" fmla="*/ 6020240 w 7605905"/>
              <a:gd name="connsiteY35" fmla="*/ 1035967 h 3805595"/>
              <a:gd name="connsiteX36" fmla="*/ 6202655 w 7605905"/>
              <a:gd name="connsiteY36" fmla="*/ 925346 h 3805595"/>
              <a:gd name="connsiteX37" fmla="*/ 6456236 w 7605905"/>
              <a:gd name="connsiteY37" fmla="*/ 879856 h 3805595"/>
              <a:gd name="connsiteX38" fmla="*/ 6675648 w 7605905"/>
              <a:gd name="connsiteY38" fmla="*/ 729405 h 3805595"/>
              <a:gd name="connsiteX39" fmla="*/ 6908213 w 7605905"/>
              <a:gd name="connsiteY39" fmla="*/ 449271 h 3805595"/>
              <a:gd name="connsiteX40" fmla="*/ 7146062 w 7605905"/>
              <a:gd name="connsiteY40" fmla="*/ 623694 h 3805595"/>
              <a:gd name="connsiteX41" fmla="*/ 7352199 w 7605905"/>
              <a:gd name="connsiteY41" fmla="*/ 549697 h 3805595"/>
              <a:gd name="connsiteX42" fmla="*/ 7605905 w 7605905"/>
              <a:gd name="connsiteY42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440892 w 7605905"/>
              <a:gd name="connsiteY20" fmla="*/ 2235787 h 3805595"/>
              <a:gd name="connsiteX21" fmla="*/ 3736883 w 7605905"/>
              <a:gd name="connsiteY21" fmla="*/ 1913368 h 3805595"/>
              <a:gd name="connsiteX22" fmla="*/ 3903566 w 7605905"/>
              <a:gd name="connsiteY22" fmla="*/ 1715474 h 3805595"/>
              <a:gd name="connsiteX23" fmla="*/ 4165013 w 7605905"/>
              <a:gd name="connsiteY23" fmla="*/ 1681054 h 3805595"/>
              <a:gd name="connsiteX24" fmla="*/ 4376435 w 7605905"/>
              <a:gd name="connsiteY24" fmla="*/ 1575093 h 3805595"/>
              <a:gd name="connsiteX25" fmla="*/ 4577285 w 7605905"/>
              <a:gd name="connsiteY25" fmla="*/ 1633234 h 3805595"/>
              <a:gd name="connsiteX26" fmla="*/ 4810100 w 7605905"/>
              <a:gd name="connsiteY26" fmla="*/ 1435214 h 3805595"/>
              <a:gd name="connsiteX27" fmla="*/ 4936703 w 7605905"/>
              <a:gd name="connsiteY27" fmla="*/ 1363671 h 3805595"/>
              <a:gd name="connsiteX28" fmla="*/ 5050404 w 7605905"/>
              <a:gd name="connsiteY28" fmla="*/ 1311066 h 3805595"/>
              <a:gd name="connsiteX29" fmla="*/ 5227408 w 7605905"/>
              <a:gd name="connsiteY29" fmla="*/ 1448240 h 3805595"/>
              <a:gd name="connsiteX30" fmla="*/ 5338405 w 7605905"/>
              <a:gd name="connsiteY30" fmla="*/ 1490525 h 3805595"/>
              <a:gd name="connsiteX31" fmla="*/ 5475829 w 7605905"/>
              <a:gd name="connsiteY31" fmla="*/ 1511667 h 3805595"/>
              <a:gd name="connsiteX32" fmla="*/ 5544541 w 7605905"/>
              <a:gd name="connsiteY32" fmla="*/ 1511667 h 3805595"/>
              <a:gd name="connsiteX33" fmla="*/ 5771820 w 7605905"/>
              <a:gd name="connsiteY33" fmla="*/ 1326673 h 3805595"/>
              <a:gd name="connsiteX34" fmla="*/ 5919815 w 7605905"/>
              <a:gd name="connsiteY34" fmla="*/ 1141678 h 3805595"/>
              <a:gd name="connsiteX35" fmla="*/ 6020240 w 7605905"/>
              <a:gd name="connsiteY35" fmla="*/ 1035967 h 3805595"/>
              <a:gd name="connsiteX36" fmla="*/ 6202655 w 7605905"/>
              <a:gd name="connsiteY36" fmla="*/ 925346 h 3805595"/>
              <a:gd name="connsiteX37" fmla="*/ 6456236 w 7605905"/>
              <a:gd name="connsiteY37" fmla="*/ 879856 h 3805595"/>
              <a:gd name="connsiteX38" fmla="*/ 6675648 w 7605905"/>
              <a:gd name="connsiteY38" fmla="*/ 729405 h 3805595"/>
              <a:gd name="connsiteX39" fmla="*/ 6908213 w 7605905"/>
              <a:gd name="connsiteY39" fmla="*/ 449271 h 3805595"/>
              <a:gd name="connsiteX40" fmla="*/ 7146062 w 7605905"/>
              <a:gd name="connsiteY40" fmla="*/ 623694 h 3805595"/>
              <a:gd name="connsiteX41" fmla="*/ 7352199 w 7605905"/>
              <a:gd name="connsiteY41" fmla="*/ 549697 h 3805595"/>
              <a:gd name="connsiteX42" fmla="*/ 7605905 w 7605905"/>
              <a:gd name="connsiteY42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36883 w 7605905"/>
              <a:gd name="connsiteY20" fmla="*/ 1913368 h 3805595"/>
              <a:gd name="connsiteX21" fmla="*/ 3903566 w 7605905"/>
              <a:gd name="connsiteY21" fmla="*/ 1715474 h 3805595"/>
              <a:gd name="connsiteX22" fmla="*/ 4165013 w 7605905"/>
              <a:gd name="connsiteY22" fmla="*/ 1681054 h 3805595"/>
              <a:gd name="connsiteX23" fmla="*/ 4376435 w 7605905"/>
              <a:gd name="connsiteY23" fmla="*/ 1575093 h 3805595"/>
              <a:gd name="connsiteX24" fmla="*/ 4577285 w 7605905"/>
              <a:gd name="connsiteY24" fmla="*/ 1633234 h 3805595"/>
              <a:gd name="connsiteX25" fmla="*/ 4810100 w 7605905"/>
              <a:gd name="connsiteY25" fmla="*/ 1435214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03566 w 7605905"/>
              <a:gd name="connsiteY21" fmla="*/ 1715474 h 3805595"/>
              <a:gd name="connsiteX22" fmla="*/ 4165013 w 7605905"/>
              <a:gd name="connsiteY22" fmla="*/ 1681054 h 3805595"/>
              <a:gd name="connsiteX23" fmla="*/ 4376435 w 7605905"/>
              <a:gd name="connsiteY23" fmla="*/ 1575093 h 3805595"/>
              <a:gd name="connsiteX24" fmla="*/ 4577285 w 7605905"/>
              <a:gd name="connsiteY24" fmla="*/ 1633234 h 3805595"/>
              <a:gd name="connsiteX25" fmla="*/ 4810100 w 7605905"/>
              <a:gd name="connsiteY25" fmla="*/ 1435214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03566 w 7605905"/>
              <a:gd name="connsiteY21" fmla="*/ 1715474 h 3805595"/>
              <a:gd name="connsiteX22" fmla="*/ 4165013 w 7605905"/>
              <a:gd name="connsiteY22" fmla="*/ 1681054 h 3805595"/>
              <a:gd name="connsiteX23" fmla="*/ 4376435 w 7605905"/>
              <a:gd name="connsiteY23" fmla="*/ 1575093 h 3805595"/>
              <a:gd name="connsiteX24" fmla="*/ 4577285 w 7605905"/>
              <a:gd name="connsiteY24" fmla="*/ 1633234 h 3805595"/>
              <a:gd name="connsiteX25" fmla="*/ 4810100 w 7605905"/>
              <a:gd name="connsiteY25" fmla="*/ 1435214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03566 w 7605905"/>
              <a:gd name="connsiteY21" fmla="*/ 1715474 h 3805595"/>
              <a:gd name="connsiteX22" fmla="*/ 4165013 w 7605905"/>
              <a:gd name="connsiteY22" fmla="*/ 1681054 h 3805595"/>
              <a:gd name="connsiteX23" fmla="*/ 4376435 w 7605905"/>
              <a:gd name="connsiteY23" fmla="*/ 1575093 h 3805595"/>
              <a:gd name="connsiteX24" fmla="*/ 4577285 w 7605905"/>
              <a:gd name="connsiteY24" fmla="*/ 1633234 h 3805595"/>
              <a:gd name="connsiteX25" fmla="*/ 4810100 w 7605905"/>
              <a:gd name="connsiteY25" fmla="*/ 1435214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03566 w 7605905"/>
              <a:gd name="connsiteY21" fmla="*/ 1715474 h 3805595"/>
              <a:gd name="connsiteX22" fmla="*/ 4165013 w 7605905"/>
              <a:gd name="connsiteY22" fmla="*/ 1681054 h 3805595"/>
              <a:gd name="connsiteX23" fmla="*/ 4376435 w 7605905"/>
              <a:gd name="connsiteY23" fmla="*/ 1575093 h 3805595"/>
              <a:gd name="connsiteX24" fmla="*/ 4577285 w 7605905"/>
              <a:gd name="connsiteY24" fmla="*/ 1633234 h 3805595"/>
              <a:gd name="connsiteX25" fmla="*/ 4810100 w 7605905"/>
              <a:gd name="connsiteY25" fmla="*/ 1435214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03566 w 7605905"/>
              <a:gd name="connsiteY21" fmla="*/ 1715474 h 3805595"/>
              <a:gd name="connsiteX22" fmla="*/ 4165013 w 7605905"/>
              <a:gd name="connsiteY22" fmla="*/ 1681054 h 3805595"/>
              <a:gd name="connsiteX23" fmla="*/ 4376435 w 7605905"/>
              <a:gd name="connsiteY23" fmla="*/ 1575093 h 3805595"/>
              <a:gd name="connsiteX24" fmla="*/ 4577285 w 7605905"/>
              <a:gd name="connsiteY24" fmla="*/ 1633234 h 3805595"/>
              <a:gd name="connsiteX25" fmla="*/ 4810100 w 7605905"/>
              <a:gd name="connsiteY25" fmla="*/ 1435214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03566 w 7605905"/>
              <a:gd name="connsiteY21" fmla="*/ 1715474 h 3805595"/>
              <a:gd name="connsiteX22" fmla="*/ 4165013 w 7605905"/>
              <a:gd name="connsiteY22" fmla="*/ 1681054 h 3805595"/>
              <a:gd name="connsiteX23" fmla="*/ 4376435 w 7605905"/>
              <a:gd name="connsiteY23" fmla="*/ 1575093 h 3805595"/>
              <a:gd name="connsiteX24" fmla="*/ 4577285 w 7605905"/>
              <a:gd name="connsiteY24" fmla="*/ 1633234 h 3805595"/>
              <a:gd name="connsiteX25" fmla="*/ 4810100 w 7605905"/>
              <a:gd name="connsiteY25" fmla="*/ 1435214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03566 w 7605905"/>
              <a:gd name="connsiteY21" fmla="*/ 1715474 h 3805595"/>
              <a:gd name="connsiteX22" fmla="*/ 4165013 w 7605905"/>
              <a:gd name="connsiteY22" fmla="*/ 1681054 h 3805595"/>
              <a:gd name="connsiteX23" fmla="*/ 4376435 w 7605905"/>
              <a:gd name="connsiteY23" fmla="*/ 1575093 h 3805595"/>
              <a:gd name="connsiteX24" fmla="*/ 4577285 w 7605905"/>
              <a:gd name="connsiteY24" fmla="*/ 1633234 h 3805595"/>
              <a:gd name="connsiteX25" fmla="*/ 4810100 w 7605905"/>
              <a:gd name="connsiteY25" fmla="*/ 1435214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03566 w 7605905"/>
              <a:gd name="connsiteY21" fmla="*/ 1715474 h 3805595"/>
              <a:gd name="connsiteX22" fmla="*/ 4165013 w 7605905"/>
              <a:gd name="connsiteY22" fmla="*/ 1681054 h 3805595"/>
              <a:gd name="connsiteX23" fmla="*/ 4376435 w 7605905"/>
              <a:gd name="connsiteY23" fmla="*/ 1575093 h 3805595"/>
              <a:gd name="connsiteX24" fmla="*/ 4577285 w 7605905"/>
              <a:gd name="connsiteY24" fmla="*/ 1633234 h 3805595"/>
              <a:gd name="connsiteX25" fmla="*/ 4810100 w 7605905"/>
              <a:gd name="connsiteY25" fmla="*/ 1435214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03566 w 7605905"/>
              <a:gd name="connsiteY21" fmla="*/ 1715474 h 3805595"/>
              <a:gd name="connsiteX22" fmla="*/ 4165013 w 7605905"/>
              <a:gd name="connsiteY22" fmla="*/ 1681054 h 3805595"/>
              <a:gd name="connsiteX23" fmla="*/ 4376435 w 7605905"/>
              <a:gd name="connsiteY23" fmla="*/ 1575093 h 3805595"/>
              <a:gd name="connsiteX24" fmla="*/ 4577285 w 7605905"/>
              <a:gd name="connsiteY24" fmla="*/ 1633234 h 3805595"/>
              <a:gd name="connsiteX25" fmla="*/ 4810100 w 7605905"/>
              <a:gd name="connsiteY25" fmla="*/ 1435214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03566 w 7605905"/>
              <a:gd name="connsiteY21" fmla="*/ 1715474 h 3805595"/>
              <a:gd name="connsiteX22" fmla="*/ 4165013 w 7605905"/>
              <a:gd name="connsiteY22" fmla="*/ 1681054 h 3805595"/>
              <a:gd name="connsiteX23" fmla="*/ 4376435 w 7605905"/>
              <a:gd name="connsiteY23" fmla="*/ 1575093 h 3805595"/>
              <a:gd name="connsiteX24" fmla="*/ 4577285 w 7605905"/>
              <a:gd name="connsiteY24" fmla="*/ 1633234 h 3805595"/>
              <a:gd name="connsiteX25" fmla="*/ 4810100 w 7605905"/>
              <a:gd name="connsiteY25" fmla="*/ 1435214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03566 w 7605905"/>
              <a:gd name="connsiteY21" fmla="*/ 1715474 h 3805595"/>
              <a:gd name="connsiteX22" fmla="*/ 4165013 w 7605905"/>
              <a:gd name="connsiteY22" fmla="*/ 1681054 h 3805595"/>
              <a:gd name="connsiteX23" fmla="*/ 4376435 w 7605905"/>
              <a:gd name="connsiteY23" fmla="*/ 1575093 h 3805595"/>
              <a:gd name="connsiteX24" fmla="*/ 4577285 w 7605905"/>
              <a:gd name="connsiteY24" fmla="*/ 1633234 h 3805595"/>
              <a:gd name="connsiteX25" fmla="*/ 4810100 w 7605905"/>
              <a:gd name="connsiteY25" fmla="*/ 1435214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65013 w 7605905"/>
              <a:gd name="connsiteY22" fmla="*/ 1681054 h 3805595"/>
              <a:gd name="connsiteX23" fmla="*/ 4376435 w 7605905"/>
              <a:gd name="connsiteY23" fmla="*/ 1575093 h 3805595"/>
              <a:gd name="connsiteX24" fmla="*/ 4577285 w 7605905"/>
              <a:gd name="connsiteY24" fmla="*/ 1633234 h 3805595"/>
              <a:gd name="connsiteX25" fmla="*/ 4810100 w 7605905"/>
              <a:gd name="connsiteY25" fmla="*/ 1435214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6435 w 7605905"/>
              <a:gd name="connsiteY23" fmla="*/ 1575093 h 3805595"/>
              <a:gd name="connsiteX24" fmla="*/ 4577285 w 7605905"/>
              <a:gd name="connsiteY24" fmla="*/ 1633234 h 3805595"/>
              <a:gd name="connsiteX25" fmla="*/ 4810100 w 7605905"/>
              <a:gd name="connsiteY25" fmla="*/ 1435214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77285 w 7605905"/>
              <a:gd name="connsiteY24" fmla="*/ 1633234 h 3805595"/>
              <a:gd name="connsiteX25" fmla="*/ 4810100 w 7605905"/>
              <a:gd name="connsiteY25" fmla="*/ 1435214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810100 w 7605905"/>
              <a:gd name="connsiteY25" fmla="*/ 1435214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4936703 w 7605905"/>
              <a:gd name="connsiteY26" fmla="*/ 1363671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4898988 w 7605905"/>
              <a:gd name="connsiteY26" fmla="*/ 1611219 h 3805595"/>
              <a:gd name="connsiteX27" fmla="*/ 5050404 w 7605905"/>
              <a:gd name="connsiteY27" fmla="*/ 1311066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4898988 w 7605905"/>
              <a:gd name="connsiteY26" fmla="*/ 1611219 h 3805595"/>
              <a:gd name="connsiteX27" fmla="*/ 5120445 w 7605905"/>
              <a:gd name="connsiteY27" fmla="*/ 1698531 h 3805595"/>
              <a:gd name="connsiteX28" fmla="*/ 5227408 w 7605905"/>
              <a:gd name="connsiteY28" fmla="*/ 1448240 h 3805595"/>
              <a:gd name="connsiteX29" fmla="*/ 5338405 w 7605905"/>
              <a:gd name="connsiteY29" fmla="*/ 1490525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4898988 w 7605905"/>
              <a:gd name="connsiteY26" fmla="*/ 1611219 h 3805595"/>
              <a:gd name="connsiteX27" fmla="*/ 5120445 w 7605905"/>
              <a:gd name="connsiteY27" fmla="*/ 1698531 h 3805595"/>
              <a:gd name="connsiteX28" fmla="*/ 5227408 w 7605905"/>
              <a:gd name="connsiteY28" fmla="*/ 1448240 h 3805595"/>
              <a:gd name="connsiteX29" fmla="*/ 5446161 w 7605905"/>
              <a:gd name="connsiteY29" fmla="*/ 1845701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4898988 w 7605905"/>
              <a:gd name="connsiteY26" fmla="*/ 1611219 h 3805595"/>
              <a:gd name="connsiteX27" fmla="*/ 5120445 w 7605905"/>
              <a:gd name="connsiteY27" fmla="*/ 1698531 h 3805595"/>
              <a:gd name="connsiteX28" fmla="*/ 5232796 w 7605905"/>
              <a:gd name="connsiteY28" fmla="*/ 1803416 h 3805595"/>
              <a:gd name="connsiteX29" fmla="*/ 5446161 w 7605905"/>
              <a:gd name="connsiteY29" fmla="*/ 1845701 h 3805595"/>
              <a:gd name="connsiteX30" fmla="*/ 5475829 w 7605905"/>
              <a:gd name="connsiteY30" fmla="*/ 1511667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4898988 w 7605905"/>
              <a:gd name="connsiteY26" fmla="*/ 1611219 h 3805595"/>
              <a:gd name="connsiteX27" fmla="*/ 5120445 w 7605905"/>
              <a:gd name="connsiteY27" fmla="*/ 1698531 h 3805595"/>
              <a:gd name="connsiteX28" fmla="*/ 5232796 w 7605905"/>
              <a:gd name="connsiteY28" fmla="*/ 1803416 h 3805595"/>
              <a:gd name="connsiteX29" fmla="*/ 5446161 w 7605905"/>
              <a:gd name="connsiteY29" fmla="*/ 1845701 h 3805595"/>
              <a:gd name="connsiteX30" fmla="*/ 5637463 w 7605905"/>
              <a:gd name="connsiteY30" fmla="*/ 1737688 h 3805595"/>
              <a:gd name="connsiteX31" fmla="*/ 5544541 w 7605905"/>
              <a:gd name="connsiteY31" fmla="*/ 1511667 h 3805595"/>
              <a:gd name="connsiteX32" fmla="*/ 5771820 w 7605905"/>
              <a:gd name="connsiteY32" fmla="*/ 1326673 h 3805595"/>
              <a:gd name="connsiteX33" fmla="*/ 5919815 w 7605905"/>
              <a:gd name="connsiteY33" fmla="*/ 1141678 h 3805595"/>
              <a:gd name="connsiteX34" fmla="*/ 6020240 w 7605905"/>
              <a:gd name="connsiteY34" fmla="*/ 1035967 h 3805595"/>
              <a:gd name="connsiteX35" fmla="*/ 6202655 w 7605905"/>
              <a:gd name="connsiteY35" fmla="*/ 925346 h 3805595"/>
              <a:gd name="connsiteX36" fmla="*/ 6456236 w 7605905"/>
              <a:gd name="connsiteY36" fmla="*/ 879856 h 3805595"/>
              <a:gd name="connsiteX37" fmla="*/ 6675648 w 7605905"/>
              <a:gd name="connsiteY37" fmla="*/ 729405 h 3805595"/>
              <a:gd name="connsiteX38" fmla="*/ 6908213 w 7605905"/>
              <a:gd name="connsiteY38" fmla="*/ 449271 h 3805595"/>
              <a:gd name="connsiteX39" fmla="*/ 7146062 w 7605905"/>
              <a:gd name="connsiteY39" fmla="*/ 623694 h 3805595"/>
              <a:gd name="connsiteX40" fmla="*/ 7352199 w 7605905"/>
              <a:gd name="connsiteY40" fmla="*/ 549697 h 3805595"/>
              <a:gd name="connsiteX41" fmla="*/ 7605905 w 7605905"/>
              <a:gd name="connsiteY41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0445 w 7605905"/>
              <a:gd name="connsiteY26" fmla="*/ 1698531 h 3805595"/>
              <a:gd name="connsiteX27" fmla="*/ 5232796 w 7605905"/>
              <a:gd name="connsiteY27" fmla="*/ 1803416 h 3805595"/>
              <a:gd name="connsiteX28" fmla="*/ 5446161 w 7605905"/>
              <a:gd name="connsiteY28" fmla="*/ 1845701 h 3805595"/>
              <a:gd name="connsiteX29" fmla="*/ 5637463 w 7605905"/>
              <a:gd name="connsiteY29" fmla="*/ 1737688 h 3805595"/>
              <a:gd name="connsiteX30" fmla="*/ 5544541 w 7605905"/>
              <a:gd name="connsiteY30" fmla="*/ 1511667 h 3805595"/>
              <a:gd name="connsiteX31" fmla="*/ 5771820 w 7605905"/>
              <a:gd name="connsiteY31" fmla="*/ 1326673 h 3805595"/>
              <a:gd name="connsiteX32" fmla="*/ 5919815 w 7605905"/>
              <a:gd name="connsiteY32" fmla="*/ 1141678 h 3805595"/>
              <a:gd name="connsiteX33" fmla="*/ 6020240 w 7605905"/>
              <a:gd name="connsiteY33" fmla="*/ 1035967 h 3805595"/>
              <a:gd name="connsiteX34" fmla="*/ 6202655 w 7605905"/>
              <a:gd name="connsiteY34" fmla="*/ 925346 h 3805595"/>
              <a:gd name="connsiteX35" fmla="*/ 6456236 w 7605905"/>
              <a:gd name="connsiteY35" fmla="*/ 879856 h 3805595"/>
              <a:gd name="connsiteX36" fmla="*/ 6675648 w 7605905"/>
              <a:gd name="connsiteY36" fmla="*/ 729405 h 3805595"/>
              <a:gd name="connsiteX37" fmla="*/ 6908213 w 7605905"/>
              <a:gd name="connsiteY37" fmla="*/ 449271 h 3805595"/>
              <a:gd name="connsiteX38" fmla="*/ 7146062 w 7605905"/>
              <a:gd name="connsiteY38" fmla="*/ 623694 h 3805595"/>
              <a:gd name="connsiteX39" fmla="*/ 7352199 w 7605905"/>
              <a:gd name="connsiteY39" fmla="*/ 549697 h 3805595"/>
              <a:gd name="connsiteX40" fmla="*/ 7605905 w 7605905"/>
              <a:gd name="connsiteY40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32796 w 7605905"/>
              <a:gd name="connsiteY27" fmla="*/ 1803416 h 3805595"/>
              <a:gd name="connsiteX28" fmla="*/ 5446161 w 7605905"/>
              <a:gd name="connsiteY28" fmla="*/ 1845701 h 3805595"/>
              <a:gd name="connsiteX29" fmla="*/ 5637463 w 7605905"/>
              <a:gd name="connsiteY29" fmla="*/ 1737688 h 3805595"/>
              <a:gd name="connsiteX30" fmla="*/ 5544541 w 7605905"/>
              <a:gd name="connsiteY30" fmla="*/ 1511667 h 3805595"/>
              <a:gd name="connsiteX31" fmla="*/ 5771820 w 7605905"/>
              <a:gd name="connsiteY31" fmla="*/ 1326673 h 3805595"/>
              <a:gd name="connsiteX32" fmla="*/ 5919815 w 7605905"/>
              <a:gd name="connsiteY32" fmla="*/ 1141678 h 3805595"/>
              <a:gd name="connsiteX33" fmla="*/ 6020240 w 7605905"/>
              <a:gd name="connsiteY33" fmla="*/ 1035967 h 3805595"/>
              <a:gd name="connsiteX34" fmla="*/ 6202655 w 7605905"/>
              <a:gd name="connsiteY34" fmla="*/ 925346 h 3805595"/>
              <a:gd name="connsiteX35" fmla="*/ 6456236 w 7605905"/>
              <a:gd name="connsiteY35" fmla="*/ 879856 h 3805595"/>
              <a:gd name="connsiteX36" fmla="*/ 6675648 w 7605905"/>
              <a:gd name="connsiteY36" fmla="*/ 729405 h 3805595"/>
              <a:gd name="connsiteX37" fmla="*/ 6908213 w 7605905"/>
              <a:gd name="connsiteY37" fmla="*/ 449271 h 3805595"/>
              <a:gd name="connsiteX38" fmla="*/ 7146062 w 7605905"/>
              <a:gd name="connsiteY38" fmla="*/ 623694 h 3805595"/>
              <a:gd name="connsiteX39" fmla="*/ 7352199 w 7605905"/>
              <a:gd name="connsiteY39" fmla="*/ 549697 h 3805595"/>
              <a:gd name="connsiteX40" fmla="*/ 7605905 w 7605905"/>
              <a:gd name="connsiteY40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32796 w 7605905"/>
              <a:gd name="connsiteY27" fmla="*/ 1803416 h 3805595"/>
              <a:gd name="connsiteX28" fmla="*/ 5446161 w 7605905"/>
              <a:gd name="connsiteY28" fmla="*/ 1845701 h 3805595"/>
              <a:gd name="connsiteX29" fmla="*/ 5637463 w 7605905"/>
              <a:gd name="connsiteY29" fmla="*/ 1737688 h 3805595"/>
              <a:gd name="connsiteX30" fmla="*/ 5544541 w 7605905"/>
              <a:gd name="connsiteY30" fmla="*/ 1511667 h 3805595"/>
              <a:gd name="connsiteX31" fmla="*/ 5771820 w 7605905"/>
              <a:gd name="connsiteY31" fmla="*/ 1326673 h 3805595"/>
              <a:gd name="connsiteX32" fmla="*/ 5919815 w 7605905"/>
              <a:gd name="connsiteY32" fmla="*/ 1141678 h 3805595"/>
              <a:gd name="connsiteX33" fmla="*/ 6020240 w 7605905"/>
              <a:gd name="connsiteY33" fmla="*/ 1035967 h 3805595"/>
              <a:gd name="connsiteX34" fmla="*/ 6202655 w 7605905"/>
              <a:gd name="connsiteY34" fmla="*/ 925346 h 3805595"/>
              <a:gd name="connsiteX35" fmla="*/ 6456236 w 7605905"/>
              <a:gd name="connsiteY35" fmla="*/ 879856 h 3805595"/>
              <a:gd name="connsiteX36" fmla="*/ 6675648 w 7605905"/>
              <a:gd name="connsiteY36" fmla="*/ 729405 h 3805595"/>
              <a:gd name="connsiteX37" fmla="*/ 6908213 w 7605905"/>
              <a:gd name="connsiteY37" fmla="*/ 449271 h 3805595"/>
              <a:gd name="connsiteX38" fmla="*/ 7146062 w 7605905"/>
              <a:gd name="connsiteY38" fmla="*/ 623694 h 3805595"/>
              <a:gd name="connsiteX39" fmla="*/ 7352199 w 7605905"/>
              <a:gd name="connsiteY39" fmla="*/ 549697 h 3805595"/>
              <a:gd name="connsiteX40" fmla="*/ 7605905 w 7605905"/>
              <a:gd name="connsiteY40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446161 w 7605905"/>
              <a:gd name="connsiteY28" fmla="*/ 1845701 h 3805595"/>
              <a:gd name="connsiteX29" fmla="*/ 5637463 w 7605905"/>
              <a:gd name="connsiteY29" fmla="*/ 1737688 h 3805595"/>
              <a:gd name="connsiteX30" fmla="*/ 5544541 w 7605905"/>
              <a:gd name="connsiteY30" fmla="*/ 1511667 h 3805595"/>
              <a:gd name="connsiteX31" fmla="*/ 5771820 w 7605905"/>
              <a:gd name="connsiteY31" fmla="*/ 1326673 h 3805595"/>
              <a:gd name="connsiteX32" fmla="*/ 5919815 w 7605905"/>
              <a:gd name="connsiteY32" fmla="*/ 1141678 h 3805595"/>
              <a:gd name="connsiteX33" fmla="*/ 6020240 w 7605905"/>
              <a:gd name="connsiteY33" fmla="*/ 1035967 h 3805595"/>
              <a:gd name="connsiteX34" fmla="*/ 6202655 w 7605905"/>
              <a:gd name="connsiteY34" fmla="*/ 925346 h 3805595"/>
              <a:gd name="connsiteX35" fmla="*/ 6456236 w 7605905"/>
              <a:gd name="connsiteY35" fmla="*/ 879856 h 3805595"/>
              <a:gd name="connsiteX36" fmla="*/ 6675648 w 7605905"/>
              <a:gd name="connsiteY36" fmla="*/ 729405 h 3805595"/>
              <a:gd name="connsiteX37" fmla="*/ 6908213 w 7605905"/>
              <a:gd name="connsiteY37" fmla="*/ 449271 h 3805595"/>
              <a:gd name="connsiteX38" fmla="*/ 7146062 w 7605905"/>
              <a:gd name="connsiteY38" fmla="*/ 623694 h 3805595"/>
              <a:gd name="connsiteX39" fmla="*/ 7352199 w 7605905"/>
              <a:gd name="connsiteY39" fmla="*/ 549697 h 3805595"/>
              <a:gd name="connsiteX40" fmla="*/ 7605905 w 7605905"/>
              <a:gd name="connsiteY40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637463 w 7605905"/>
              <a:gd name="connsiteY28" fmla="*/ 1737688 h 3805595"/>
              <a:gd name="connsiteX29" fmla="*/ 5544541 w 7605905"/>
              <a:gd name="connsiteY29" fmla="*/ 1511667 h 3805595"/>
              <a:gd name="connsiteX30" fmla="*/ 5771820 w 7605905"/>
              <a:gd name="connsiteY30" fmla="*/ 1326673 h 3805595"/>
              <a:gd name="connsiteX31" fmla="*/ 5919815 w 7605905"/>
              <a:gd name="connsiteY31" fmla="*/ 1141678 h 3805595"/>
              <a:gd name="connsiteX32" fmla="*/ 6020240 w 7605905"/>
              <a:gd name="connsiteY32" fmla="*/ 1035967 h 3805595"/>
              <a:gd name="connsiteX33" fmla="*/ 6202655 w 7605905"/>
              <a:gd name="connsiteY33" fmla="*/ 925346 h 3805595"/>
              <a:gd name="connsiteX34" fmla="*/ 6456236 w 7605905"/>
              <a:gd name="connsiteY34" fmla="*/ 879856 h 3805595"/>
              <a:gd name="connsiteX35" fmla="*/ 6675648 w 7605905"/>
              <a:gd name="connsiteY35" fmla="*/ 729405 h 3805595"/>
              <a:gd name="connsiteX36" fmla="*/ 6908213 w 7605905"/>
              <a:gd name="connsiteY36" fmla="*/ 449271 h 3805595"/>
              <a:gd name="connsiteX37" fmla="*/ 7146062 w 7605905"/>
              <a:gd name="connsiteY37" fmla="*/ 623694 h 3805595"/>
              <a:gd name="connsiteX38" fmla="*/ 7352199 w 7605905"/>
              <a:gd name="connsiteY38" fmla="*/ 549697 h 3805595"/>
              <a:gd name="connsiteX39" fmla="*/ 7605905 w 7605905"/>
              <a:gd name="connsiteY39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44541 w 7605905"/>
              <a:gd name="connsiteY28" fmla="*/ 1511667 h 3805595"/>
              <a:gd name="connsiteX29" fmla="*/ 5771820 w 7605905"/>
              <a:gd name="connsiteY29" fmla="*/ 1326673 h 3805595"/>
              <a:gd name="connsiteX30" fmla="*/ 5919815 w 7605905"/>
              <a:gd name="connsiteY30" fmla="*/ 1141678 h 3805595"/>
              <a:gd name="connsiteX31" fmla="*/ 6020240 w 7605905"/>
              <a:gd name="connsiteY31" fmla="*/ 1035967 h 3805595"/>
              <a:gd name="connsiteX32" fmla="*/ 6202655 w 7605905"/>
              <a:gd name="connsiteY32" fmla="*/ 925346 h 3805595"/>
              <a:gd name="connsiteX33" fmla="*/ 6456236 w 7605905"/>
              <a:gd name="connsiteY33" fmla="*/ 879856 h 3805595"/>
              <a:gd name="connsiteX34" fmla="*/ 6675648 w 7605905"/>
              <a:gd name="connsiteY34" fmla="*/ 729405 h 3805595"/>
              <a:gd name="connsiteX35" fmla="*/ 6908213 w 7605905"/>
              <a:gd name="connsiteY35" fmla="*/ 449271 h 3805595"/>
              <a:gd name="connsiteX36" fmla="*/ 7146062 w 7605905"/>
              <a:gd name="connsiteY36" fmla="*/ 623694 h 3805595"/>
              <a:gd name="connsiteX37" fmla="*/ 7352199 w 7605905"/>
              <a:gd name="connsiteY37" fmla="*/ 549697 h 3805595"/>
              <a:gd name="connsiteX38" fmla="*/ 7605905 w 7605905"/>
              <a:gd name="connsiteY38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771820 w 7605905"/>
              <a:gd name="connsiteY29" fmla="*/ 1326673 h 3805595"/>
              <a:gd name="connsiteX30" fmla="*/ 5919815 w 7605905"/>
              <a:gd name="connsiteY30" fmla="*/ 1141678 h 3805595"/>
              <a:gd name="connsiteX31" fmla="*/ 6020240 w 7605905"/>
              <a:gd name="connsiteY31" fmla="*/ 1035967 h 3805595"/>
              <a:gd name="connsiteX32" fmla="*/ 6202655 w 7605905"/>
              <a:gd name="connsiteY32" fmla="*/ 925346 h 3805595"/>
              <a:gd name="connsiteX33" fmla="*/ 6456236 w 7605905"/>
              <a:gd name="connsiteY33" fmla="*/ 879856 h 3805595"/>
              <a:gd name="connsiteX34" fmla="*/ 6675648 w 7605905"/>
              <a:gd name="connsiteY34" fmla="*/ 729405 h 3805595"/>
              <a:gd name="connsiteX35" fmla="*/ 6908213 w 7605905"/>
              <a:gd name="connsiteY35" fmla="*/ 449271 h 3805595"/>
              <a:gd name="connsiteX36" fmla="*/ 7146062 w 7605905"/>
              <a:gd name="connsiteY36" fmla="*/ 623694 h 3805595"/>
              <a:gd name="connsiteX37" fmla="*/ 7352199 w 7605905"/>
              <a:gd name="connsiteY37" fmla="*/ 549697 h 3805595"/>
              <a:gd name="connsiteX38" fmla="*/ 7605905 w 7605905"/>
              <a:gd name="connsiteY38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919815 w 7605905"/>
              <a:gd name="connsiteY29" fmla="*/ 1141678 h 3805595"/>
              <a:gd name="connsiteX30" fmla="*/ 6020240 w 7605905"/>
              <a:gd name="connsiteY30" fmla="*/ 1035967 h 3805595"/>
              <a:gd name="connsiteX31" fmla="*/ 6202655 w 7605905"/>
              <a:gd name="connsiteY31" fmla="*/ 925346 h 3805595"/>
              <a:gd name="connsiteX32" fmla="*/ 6456236 w 7605905"/>
              <a:gd name="connsiteY32" fmla="*/ 879856 h 3805595"/>
              <a:gd name="connsiteX33" fmla="*/ 6675648 w 7605905"/>
              <a:gd name="connsiteY33" fmla="*/ 729405 h 3805595"/>
              <a:gd name="connsiteX34" fmla="*/ 6908213 w 7605905"/>
              <a:gd name="connsiteY34" fmla="*/ 449271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020240 w 7605905"/>
              <a:gd name="connsiteY30" fmla="*/ 1035967 h 3805595"/>
              <a:gd name="connsiteX31" fmla="*/ 6202655 w 7605905"/>
              <a:gd name="connsiteY31" fmla="*/ 925346 h 3805595"/>
              <a:gd name="connsiteX32" fmla="*/ 6456236 w 7605905"/>
              <a:gd name="connsiteY32" fmla="*/ 879856 h 3805595"/>
              <a:gd name="connsiteX33" fmla="*/ 6675648 w 7605905"/>
              <a:gd name="connsiteY33" fmla="*/ 729405 h 3805595"/>
              <a:gd name="connsiteX34" fmla="*/ 6908213 w 7605905"/>
              <a:gd name="connsiteY34" fmla="*/ 449271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068731 w 7605905"/>
              <a:gd name="connsiteY30" fmla="*/ 1192030 h 3805595"/>
              <a:gd name="connsiteX31" fmla="*/ 6202655 w 7605905"/>
              <a:gd name="connsiteY31" fmla="*/ 925346 h 3805595"/>
              <a:gd name="connsiteX32" fmla="*/ 6456236 w 7605905"/>
              <a:gd name="connsiteY32" fmla="*/ 879856 h 3805595"/>
              <a:gd name="connsiteX33" fmla="*/ 6675648 w 7605905"/>
              <a:gd name="connsiteY33" fmla="*/ 729405 h 3805595"/>
              <a:gd name="connsiteX34" fmla="*/ 6908213 w 7605905"/>
              <a:gd name="connsiteY34" fmla="*/ 449271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354285 w 7605905"/>
              <a:gd name="connsiteY30" fmla="*/ 1283515 h 3805595"/>
              <a:gd name="connsiteX31" fmla="*/ 6202655 w 7605905"/>
              <a:gd name="connsiteY31" fmla="*/ 925346 h 3805595"/>
              <a:gd name="connsiteX32" fmla="*/ 6456236 w 7605905"/>
              <a:gd name="connsiteY32" fmla="*/ 879856 h 3805595"/>
              <a:gd name="connsiteX33" fmla="*/ 6675648 w 7605905"/>
              <a:gd name="connsiteY33" fmla="*/ 729405 h 3805595"/>
              <a:gd name="connsiteX34" fmla="*/ 6908213 w 7605905"/>
              <a:gd name="connsiteY34" fmla="*/ 449271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122609 w 7605905"/>
              <a:gd name="connsiteY30" fmla="*/ 1105927 h 3805595"/>
              <a:gd name="connsiteX31" fmla="*/ 6202655 w 7605905"/>
              <a:gd name="connsiteY31" fmla="*/ 925346 h 3805595"/>
              <a:gd name="connsiteX32" fmla="*/ 6456236 w 7605905"/>
              <a:gd name="connsiteY32" fmla="*/ 879856 h 3805595"/>
              <a:gd name="connsiteX33" fmla="*/ 6675648 w 7605905"/>
              <a:gd name="connsiteY33" fmla="*/ 729405 h 3805595"/>
              <a:gd name="connsiteX34" fmla="*/ 6908213 w 7605905"/>
              <a:gd name="connsiteY34" fmla="*/ 449271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122609 w 7605905"/>
              <a:gd name="connsiteY30" fmla="*/ 1105927 h 3805595"/>
              <a:gd name="connsiteX31" fmla="*/ 6375065 w 7605905"/>
              <a:gd name="connsiteY31" fmla="*/ 989924 h 3805595"/>
              <a:gd name="connsiteX32" fmla="*/ 6456236 w 7605905"/>
              <a:gd name="connsiteY32" fmla="*/ 879856 h 3805595"/>
              <a:gd name="connsiteX33" fmla="*/ 6675648 w 7605905"/>
              <a:gd name="connsiteY33" fmla="*/ 729405 h 3805595"/>
              <a:gd name="connsiteX34" fmla="*/ 6908213 w 7605905"/>
              <a:gd name="connsiteY34" fmla="*/ 449271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122609 w 7605905"/>
              <a:gd name="connsiteY30" fmla="*/ 1105927 h 3805595"/>
              <a:gd name="connsiteX31" fmla="*/ 6331963 w 7605905"/>
              <a:gd name="connsiteY31" fmla="*/ 919965 h 3805595"/>
              <a:gd name="connsiteX32" fmla="*/ 6456236 w 7605905"/>
              <a:gd name="connsiteY32" fmla="*/ 879856 h 3805595"/>
              <a:gd name="connsiteX33" fmla="*/ 6675648 w 7605905"/>
              <a:gd name="connsiteY33" fmla="*/ 729405 h 3805595"/>
              <a:gd name="connsiteX34" fmla="*/ 6908213 w 7605905"/>
              <a:gd name="connsiteY34" fmla="*/ 449271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122609 w 7605905"/>
              <a:gd name="connsiteY30" fmla="*/ 1105927 h 3805595"/>
              <a:gd name="connsiteX31" fmla="*/ 6331963 w 7605905"/>
              <a:gd name="connsiteY31" fmla="*/ 919965 h 3805595"/>
              <a:gd name="connsiteX32" fmla="*/ 6526278 w 7605905"/>
              <a:gd name="connsiteY32" fmla="*/ 675361 h 3805595"/>
              <a:gd name="connsiteX33" fmla="*/ 6675648 w 7605905"/>
              <a:gd name="connsiteY33" fmla="*/ 729405 h 3805595"/>
              <a:gd name="connsiteX34" fmla="*/ 6908213 w 7605905"/>
              <a:gd name="connsiteY34" fmla="*/ 449271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122609 w 7605905"/>
              <a:gd name="connsiteY30" fmla="*/ 1105927 h 3805595"/>
              <a:gd name="connsiteX31" fmla="*/ 6331963 w 7605905"/>
              <a:gd name="connsiteY31" fmla="*/ 919965 h 3805595"/>
              <a:gd name="connsiteX32" fmla="*/ 6526278 w 7605905"/>
              <a:gd name="connsiteY32" fmla="*/ 675361 h 3805595"/>
              <a:gd name="connsiteX33" fmla="*/ 6702587 w 7605905"/>
              <a:gd name="connsiteY33" fmla="*/ 729405 h 3805595"/>
              <a:gd name="connsiteX34" fmla="*/ 6908213 w 7605905"/>
              <a:gd name="connsiteY34" fmla="*/ 449271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122609 w 7605905"/>
              <a:gd name="connsiteY30" fmla="*/ 1105927 h 3805595"/>
              <a:gd name="connsiteX31" fmla="*/ 6331963 w 7605905"/>
              <a:gd name="connsiteY31" fmla="*/ 919965 h 3805595"/>
              <a:gd name="connsiteX32" fmla="*/ 6526278 w 7605905"/>
              <a:gd name="connsiteY32" fmla="*/ 675361 h 3805595"/>
              <a:gd name="connsiteX33" fmla="*/ 6702587 w 7605905"/>
              <a:gd name="connsiteY33" fmla="*/ 729405 h 3805595"/>
              <a:gd name="connsiteX34" fmla="*/ 6908213 w 7605905"/>
              <a:gd name="connsiteY34" fmla="*/ 449271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122609 w 7605905"/>
              <a:gd name="connsiteY30" fmla="*/ 1105927 h 3805595"/>
              <a:gd name="connsiteX31" fmla="*/ 6331963 w 7605905"/>
              <a:gd name="connsiteY31" fmla="*/ 919965 h 3805595"/>
              <a:gd name="connsiteX32" fmla="*/ 6526278 w 7605905"/>
              <a:gd name="connsiteY32" fmla="*/ 675361 h 3805595"/>
              <a:gd name="connsiteX33" fmla="*/ 6702587 w 7605905"/>
              <a:gd name="connsiteY33" fmla="*/ 729405 h 3805595"/>
              <a:gd name="connsiteX34" fmla="*/ 6908213 w 7605905"/>
              <a:gd name="connsiteY34" fmla="*/ 449271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122609 w 7605905"/>
              <a:gd name="connsiteY30" fmla="*/ 1105927 h 3805595"/>
              <a:gd name="connsiteX31" fmla="*/ 6331963 w 7605905"/>
              <a:gd name="connsiteY31" fmla="*/ 919965 h 3805595"/>
              <a:gd name="connsiteX32" fmla="*/ 6526278 w 7605905"/>
              <a:gd name="connsiteY32" fmla="*/ 675361 h 3805595"/>
              <a:gd name="connsiteX33" fmla="*/ 6702587 w 7605905"/>
              <a:gd name="connsiteY33" fmla="*/ 729405 h 3805595"/>
              <a:gd name="connsiteX34" fmla="*/ 6929765 w 7605905"/>
              <a:gd name="connsiteY34" fmla="*/ 680674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122609 w 7605905"/>
              <a:gd name="connsiteY30" fmla="*/ 1105927 h 3805595"/>
              <a:gd name="connsiteX31" fmla="*/ 6331963 w 7605905"/>
              <a:gd name="connsiteY31" fmla="*/ 919965 h 3805595"/>
              <a:gd name="connsiteX32" fmla="*/ 6526278 w 7605905"/>
              <a:gd name="connsiteY32" fmla="*/ 675361 h 3805595"/>
              <a:gd name="connsiteX33" fmla="*/ 6702587 w 7605905"/>
              <a:gd name="connsiteY33" fmla="*/ 729405 h 3805595"/>
              <a:gd name="connsiteX34" fmla="*/ 6978255 w 7605905"/>
              <a:gd name="connsiteY34" fmla="*/ 933602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122609 w 7605905"/>
              <a:gd name="connsiteY30" fmla="*/ 1105927 h 3805595"/>
              <a:gd name="connsiteX31" fmla="*/ 6331963 w 7605905"/>
              <a:gd name="connsiteY31" fmla="*/ 919965 h 3805595"/>
              <a:gd name="connsiteX32" fmla="*/ 6526278 w 7605905"/>
              <a:gd name="connsiteY32" fmla="*/ 675361 h 3805595"/>
              <a:gd name="connsiteX33" fmla="*/ 6675648 w 7605905"/>
              <a:gd name="connsiteY33" fmla="*/ 847798 h 3805595"/>
              <a:gd name="connsiteX34" fmla="*/ 6978255 w 7605905"/>
              <a:gd name="connsiteY34" fmla="*/ 933602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122609 w 7605905"/>
              <a:gd name="connsiteY30" fmla="*/ 1105927 h 3805595"/>
              <a:gd name="connsiteX31" fmla="*/ 6331963 w 7605905"/>
              <a:gd name="connsiteY31" fmla="*/ 919965 h 3805595"/>
              <a:gd name="connsiteX32" fmla="*/ 6526278 w 7605905"/>
              <a:gd name="connsiteY32" fmla="*/ 675361 h 3805595"/>
              <a:gd name="connsiteX33" fmla="*/ 6767242 w 7605905"/>
              <a:gd name="connsiteY33" fmla="*/ 799364 h 3805595"/>
              <a:gd name="connsiteX34" fmla="*/ 6978255 w 7605905"/>
              <a:gd name="connsiteY34" fmla="*/ 933602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122609 w 7605905"/>
              <a:gd name="connsiteY30" fmla="*/ 1105927 h 3805595"/>
              <a:gd name="connsiteX31" fmla="*/ 6331963 w 7605905"/>
              <a:gd name="connsiteY31" fmla="*/ 919965 h 3805595"/>
              <a:gd name="connsiteX32" fmla="*/ 6526278 w 7605905"/>
              <a:gd name="connsiteY32" fmla="*/ 675361 h 3805595"/>
              <a:gd name="connsiteX33" fmla="*/ 6767242 w 7605905"/>
              <a:gd name="connsiteY33" fmla="*/ 799364 h 3805595"/>
              <a:gd name="connsiteX34" fmla="*/ 6935152 w 7605905"/>
              <a:gd name="connsiteY34" fmla="*/ 729107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122609 w 7605905"/>
              <a:gd name="connsiteY30" fmla="*/ 1105927 h 3805595"/>
              <a:gd name="connsiteX31" fmla="*/ 6331963 w 7605905"/>
              <a:gd name="connsiteY31" fmla="*/ 919965 h 3805595"/>
              <a:gd name="connsiteX32" fmla="*/ 6526278 w 7605905"/>
              <a:gd name="connsiteY32" fmla="*/ 675361 h 3805595"/>
              <a:gd name="connsiteX33" fmla="*/ 6767242 w 7605905"/>
              <a:gd name="connsiteY33" fmla="*/ 799364 h 3805595"/>
              <a:gd name="connsiteX34" fmla="*/ 6935152 w 7605905"/>
              <a:gd name="connsiteY34" fmla="*/ 729107 h 3805595"/>
              <a:gd name="connsiteX35" fmla="*/ 7146062 w 7605905"/>
              <a:gd name="connsiteY35" fmla="*/ 623694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605905 w 7605905"/>
              <a:gd name="connsiteY0" fmla="*/ 0 h 3805595"/>
              <a:gd name="connsiteX1" fmla="*/ 7600620 w 7605905"/>
              <a:gd name="connsiteY1" fmla="*/ 3805595 h 3805595"/>
              <a:gd name="connsiteX2" fmla="*/ 0 w 7605905"/>
              <a:gd name="connsiteY2" fmla="*/ 3805595 h 3805595"/>
              <a:gd name="connsiteX3" fmla="*/ 0 w 7605905"/>
              <a:gd name="connsiteY3" fmla="*/ 3668171 h 3805595"/>
              <a:gd name="connsiteX4" fmla="*/ 55435 w 7605905"/>
              <a:gd name="connsiteY4" fmla="*/ 3636208 h 3805595"/>
              <a:gd name="connsiteX5" fmla="*/ 227279 w 7605905"/>
              <a:gd name="connsiteY5" fmla="*/ 3562076 h 3805595"/>
              <a:gd name="connsiteX6" fmla="*/ 502127 w 7605905"/>
              <a:gd name="connsiteY6" fmla="*/ 3493422 h 3805595"/>
              <a:gd name="connsiteX7" fmla="*/ 793036 w 7605905"/>
              <a:gd name="connsiteY7" fmla="*/ 3482794 h 3805595"/>
              <a:gd name="connsiteX8" fmla="*/ 898442 w 7605905"/>
              <a:gd name="connsiteY8" fmla="*/ 3477507 h 3805595"/>
              <a:gd name="connsiteX9" fmla="*/ 1114432 w 7605905"/>
              <a:gd name="connsiteY9" fmla="*/ 3149708 h 3805595"/>
              <a:gd name="connsiteX10" fmla="*/ 1558930 w 7605905"/>
              <a:gd name="connsiteY10" fmla="*/ 2747238 h 3805595"/>
              <a:gd name="connsiteX11" fmla="*/ 1886440 w 7605905"/>
              <a:gd name="connsiteY11" fmla="*/ 2573479 h 3805595"/>
              <a:gd name="connsiteX12" fmla="*/ 2070187 w 7605905"/>
              <a:gd name="connsiteY12" fmla="*/ 2535479 h 3805595"/>
              <a:gd name="connsiteX13" fmla="*/ 2143579 w 7605905"/>
              <a:gd name="connsiteY13" fmla="*/ 2520217 h 3805595"/>
              <a:gd name="connsiteX14" fmla="*/ 2219931 w 7605905"/>
              <a:gd name="connsiteY14" fmla="*/ 2552920 h 3805595"/>
              <a:gd name="connsiteX15" fmla="*/ 2407961 w 7605905"/>
              <a:gd name="connsiteY15" fmla="*/ 2745964 h 3805595"/>
              <a:gd name="connsiteX16" fmla="*/ 2619587 w 7605905"/>
              <a:gd name="connsiteY16" fmla="*/ 2541870 h 3805595"/>
              <a:gd name="connsiteX17" fmla="*/ 2816891 w 7605905"/>
              <a:gd name="connsiteY17" fmla="*/ 2470127 h 3805595"/>
              <a:gd name="connsiteX18" fmla="*/ 3063573 w 7605905"/>
              <a:gd name="connsiteY18" fmla="*/ 2287684 h 3805595"/>
              <a:gd name="connsiteX19" fmla="*/ 3285032 w 7605905"/>
              <a:gd name="connsiteY19" fmla="*/ 2224314 h 3805595"/>
              <a:gd name="connsiteX20" fmla="*/ 3715332 w 7605905"/>
              <a:gd name="connsiteY20" fmla="*/ 1703491 h 3805595"/>
              <a:gd name="connsiteX21" fmla="*/ 3925116 w 7605905"/>
              <a:gd name="connsiteY21" fmla="*/ 1661659 h 3805595"/>
              <a:gd name="connsiteX22" fmla="*/ 4148850 w 7605905"/>
              <a:gd name="connsiteY22" fmla="*/ 1562662 h 3805595"/>
              <a:gd name="connsiteX23" fmla="*/ 4371047 w 7605905"/>
              <a:gd name="connsiteY23" fmla="*/ 1612763 h 3805595"/>
              <a:gd name="connsiteX24" fmla="*/ 4544958 w 7605905"/>
              <a:gd name="connsiteY24" fmla="*/ 1428738 h 3805595"/>
              <a:gd name="connsiteX25" fmla="*/ 4788549 w 7605905"/>
              <a:gd name="connsiteY25" fmla="*/ 1263007 h 3805595"/>
              <a:gd name="connsiteX26" fmla="*/ 5125834 w 7605905"/>
              <a:gd name="connsiteY26" fmla="*/ 1682387 h 3805595"/>
              <a:gd name="connsiteX27" fmla="*/ 5227409 w 7605905"/>
              <a:gd name="connsiteY27" fmla="*/ 1738839 h 3805595"/>
              <a:gd name="connsiteX28" fmla="*/ 5560704 w 7605905"/>
              <a:gd name="connsiteY28" fmla="*/ 1452471 h 3805595"/>
              <a:gd name="connsiteX29" fmla="*/ 5876712 w 7605905"/>
              <a:gd name="connsiteY29" fmla="*/ 1077100 h 3805595"/>
              <a:gd name="connsiteX30" fmla="*/ 6122609 w 7605905"/>
              <a:gd name="connsiteY30" fmla="*/ 1105927 h 3805595"/>
              <a:gd name="connsiteX31" fmla="*/ 6331963 w 7605905"/>
              <a:gd name="connsiteY31" fmla="*/ 919965 h 3805595"/>
              <a:gd name="connsiteX32" fmla="*/ 6526278 w 7605905"/>
              <a:gd name="connsiteY32" fmla="*/ 675361 h 3805595"/>
              <a:gd name="connsiteX33" fmla="*/ 6767242 w 7605905"/>
              <a:gd name="connsiteY33" fmla="*/ 799364 h 3805595"/>
              <a:gd name="connsiteX34" fmla="*/ 6935152 w 7605905"/>
              <a:gd name="connsiteY34" fmla="*/ 729107 h 3805595"/>
              <a:gd name="connsiteX35" fmla="*/ 7178389 w 7605905"/>
              <a:gd name="connsiteY35" fmla="*/ 203940 h 3805595"/>
              <a:gd name="connsiteX36" fmla="*/ 7352199 w 7605905"/>
              <a:gd name="connsiteY36" fmla="*/ 549697 h 3805595"/>
              <a:gd name="connsiteX37" fmla="*/ 7605905 w 7605905"/>
              <a:gd name="connsiteY37" fmla="*/ 0 h 3805595"/>
              <a:gd name="connsiteX0" fmla="*/ 7492761 w 7600640"/>
              <a:gd name="connsiteY0" fmla="*/ 1075062 h 3605251"/>
              <a:gd name="connsiteX1" fmla="*/ 7600620 w 7600640"/>
              <a:gd name="connsiteY1" fmla="*/ 3605251 h 3605251"/>
              <a:gd name="connsiteX2" fmla="*/ 0 w 7600640"/>
              <a:gd name="connsiteY2" fmla="*/ 3605251 h 3605251"/>
              <a:gd name="connsiteX3" fmla="*/ 0 w 7600640"/>
              <a:gd name="connsiteY3" fmla="*/ 3467827 h 3605251"/>
              <a:gd name="connsiteX4" fmla="*/ 55435 w 7600640"/>
              <a:gd name="connsiteY4" fmla="*/ 3435864 h 3605251"/>
              <a:gd name="connsiteX5" fmla="*/ 227279 w 7600640"/>
              <a:gd name="connsiteY5" fmla="*/ 3361732 h 3605251"/>
              <a:gd name="connsiteX6" fmla="*/ 502127 w 7600640"/>
              <a:gd name="connsiteY6" fmla="*/ 3293078 h 3605251"/>
              <a:gd name="connsiteX7" fmla="*/ 793036 w 7600640"/>
              <a:gd name="connsiteY7" fmla="*/ 3282450 h 3605251"/>
              <a:gd name="connsiteX8" fmla="*/ 898442 w 7600640"/>
              <a:gd name="connsiteY8" fmla="*/ 3277163 h 3605251"/>
              <a:gd name="connsiteX9" fmla="*/ 1114432 w 7600640"/>
              <a:gd name="connsiteY9" fmla="*/ 2949364 h 3605251"/>
              <a:gd name="connsiteX10" fmla="*/ 1558930 w 7600640"/>
              <a:gd name="connsiteY10" fmla="*/ 2546894 h 3605251"/>
              <a:gd name="connsiteX11" fmla="*/ 1886440 w 7600640"/>
              <a:gd name="connsiteY11" fmla="*/ 2373135 h 3605251"/>
              <a:gd name="connsiteX12" fmla="*/ 2070187 w 7600640"/>
              <a:gd name="connsiteY12" fmla="*/ 2335135 h 3605251"/>
              <a:gd name="connsiteX13" fmla="*/ 2143579 w 7600640"/>
              <a:gd name="connsiteY13" fmla="*/ 2319873 h 3605251"/>
              <a:gd name="connsiteX14" fmla="*/ 2219931 w 7600640"/>
              <a:gd name="connsiteY14" fmla="*/ 2352576 h 3605251"/>
              <a:gd name="connsiteX15" fmla="*/ 2407961 w 7600640"/>
              <a:gd name="connsiteY15" fmla="*/ 2545620 h 3605251"/>
              <a:gd name="connsiteX16" fmla="*/ 2619587 w 7600640"/>
              <a:gd name="connsiteY16" fmla="*/ 2341526 h 3605251"/>
              <a:gd name="connsiteX17" fmla="*/ 2816891 w 7600640"/>
              <a:gd name="connsiteY17" fmla="*/ 2269783 h 3605251"/>
              <a:gd name="connsiteX18" fmla="*/ 3063573 w 7600640"/>
              <a:gd name="connsiteY18" fmla="*/ 2087340 h 3605251"/>
              <a:gd name="connsiteX19" fmla="*/ 3285032 w 7600640"/>
              <a:gd name="connsiteY19" fmla="*/ 2023970 h 3605251"/>
              <a:gd name="connsiteX20" fmla="*/ 3715332 w 7600640"/>
              <a:gd name="connsiteY20" fmla="*/ 1503147 h 3605251"/>
              <a:gd name="connsiteX21" fmla="*/ 3925116 w 7600640"/>
              <a:gd name="connsiteY21" fmla="*/ 1461315 h 3605251"/>
              <a:gd name="connsiteX22" fmla="*/ 4148850 w 7600640"/>
              <a:gd name="connsiteY22" fmla="*/ 1362318 h 3605251"/>
              <a:gd name="connsiteX23" fmla="*/ 4371047 w 7600640"/>
              <a:gd name="connsiteY23" fmla="*/ 1412419 h 3605251"/>
              <a:gd name="connsiteX24" fmla="*/ 4544958 w 7600640"/>
              <a:gd name="connsiteY24" fmla="*/ 1228394 h 3605251"/>
              <a:gd name="connsiteX25" fmla="*/ 4788549 w 7600640"/>
              <a:gd name="connsiteY25" fmla="*/ 1062663 h 3605251"/>
              <a:gd name="connsiteX26" fmla="*/ 5125834 w 7600640"/>
              <a:gd name="connsiteY26" fmla="*/ 1482043 h 3605251"/>
              <a:gd name="connsiteX27" fmla="*/ 5227409 w 7600640"/>
              <a:gd name="connsiteY27" fmla="*/ 1538495 h 3605251"/>
              <a:gd name="connsiteX28" fmla="*/ 5560704 w 7600640"/>
              <a:gd name="connsiteY28" fmla="*/ 1252127 h 3605251"/>
              <a:gd name="connsiteX29" fmla="*/ 5876712 w 7600640"/>
              <a:gd name="connsiteY29" fmla="*/ 876756 h 3605251"/>
              <a:gd name="connsiteX30" fmla="*/ 6122609 w 7600640"/>
              <a:gd name="connsiteY30" fmla="*/ 905583 h 3605251"/>
              <a:gd name="connsiteX31" fmla="*/ 6331963 w 7600640"/>
              <a:gd name="connsiteY31" fmla="*/ 719621 h 3605251"/>
              <a:gd name="connsiteX32" fmla="*/ 6526278 w 7600640"/>
              <a:gd name="connsiteY32" fmla="*/ 475017 h 3605251"/>
              <a:gd name="connsiteX33" fmla="*/ 6767242 w 7600640"/>
              <a:gd name="connsiteY33" fmla="*/ 599020 h 3605251"/>
              <a:gd name="connsiteX34" fmla="*/ 6935152 w 7600640"/>
              <a:gd name="connsiteY34" fmla="*/ 528763 h 3605251"/>
              <a:gd name="connsiteX35" fmla="*/ 7178389 w 7600640"/>
              <a:gd name="connsiteY35" fmla="*/ 3596 h 3605251"/>
              <a:gd name="connsiteX36" fmla="*/ 7352199 w 7600640"/>
              <a:gd name="connsiteY36" fmla="*/ 349353 h 3605251"/>
              <a:gd name="connsiteX37" fmla="*/ 7492761 w 7600640"/>
              <a:gd name="connsiteY37" fmla="*/ 1075062 h 3605251"/>
              <a:gd name="connsiteX0" fmla="*/ 7492761 w 7600640"/>
              <a:gd name="connsiteY0" fmla="*/ 1210040 h 3740229"/>
              <a:gd name="connsiteX1" fmla="*/ 7600620 w 7600640"/>
              <a:gd name="connsiteY1" fmla="*/ 3740229 h 3740229"/>
              <a:gd name="connsiteX2" fmla="*/ 0 w 7600640"/>
              <a:gd name="connsiteY2" fmla="*/ 3740229 h 3740229"/>
              <a:gd name="connsiteX3" fmla="*/ 0 w 7600640"/>
              <a:gd name="connsiteY3" fmla="*/ 3602805 h 3740229"/>
              <a:gd name="connsiteX4" fmla="*/ 55435 w 7600640"/>
              <a:gd name="connsiteY4" fmla="*/ 3570842 h 3740229"/>
              <a:gd name="connsiteX5" fmla="*/ 227279 w 7600640"/>
              <a:gd name="connsiteY5" fmla="*/ 3496710 h 3740229"/>
              <a:gd name="connsiteX6" fmla="*/ 502127 w 7600640"/>
              <a:gd name="connsiteY6" fmla="*/ 3428056 h 3740229"/>
              <a:gd name="connsiteX7" fmla="*/ 793036 w 7600640"/>
              <a:gd name="connsiteY7" fmla="*/ 3417428 h 3740229"/>
              <a:gd name="connsiteX8" fmla="*/ 898442 w 7600640"/>
              <a:gd name="connsiteY8" fmla="*/ 3412141 h 3740229"/>
              <a:gd name="connsiteX9" fmla="*/ 1114432 w 7600640"/>
              <a:gd name="connsiteY9" fmla="*/ 3084342 h 3740229"/>
              <a:gd name="connsiteX10" fmla="*/ 1558930 w 7600640"/>
              <a:gd name="connsiteY10" fmla="*/ 2681872 h 3740229"/>
              <a:gd name="connsiteX11" fmla="*/ 1886440 w 7600640"/>
              <a:gd name="connsiteY11" fmla="*/ 2508113 h 3740229"/>
              <a:gd name="connsiteX12" fmla="*/ 2070187 w 7600640"/>
              <a:gd name="connsiteY12" fmla="*/ 2470113 h 3740229"/>
              <a:gd name="connsiteX13" fmla="*/ 2143579 w 7600640"/>
              <a:gd name="connsiteY13" fmla="*/ 2454851 h 3740229"/>
              <a:gd name="connsiteX14" fmla="*/ 2219931 w 7600640"/>
              <a:gd name="connsiteY14" fmla="*/ 2487554 h 3740229"/>
              <a:gd name="connsiteX15" fmla="*/ 2407961 w 7600640"/>
              <a:gd name="connsiteY15" fmla="*/ 2680598 h 3740229"/>
              <a:gd name="connsiteX16" fmla="*/ 2619587 w 7600640"/>
              <a:gd name="connsiteY16" fmla="*/ 2476504 h 3740229"/>
              <a:gd name="connsiteX17" fmla="*/ 2816891 w 7600640"/>
              <a:gd name="connsiteY17" fmla="*/ 2404761 h 3740229"/>
              <a:gd name="connsiteX18" fmla="*/ 3063573 w 7600640"/>
              <a:gd name="connsiteY18" fmla="*/ 2222318 h 3740229"/>
              <a:gd name="connsiteX19" fmla="*/ 3285032 w 7600640"/>
              <a:gd name="connsiteY19" fmla="*/ 2158948 h 3740229"/>
              <a:gd name="connsiteX20" fmla="*/ 3715332 w 7600640"/>
              <a:gd name="connsiteY20" fmla="*/ 1638125 h 3740229"/>
              <a:gd name="connsiteX21" fmla="*/ 3925116 w 7600640"/>
              <a:gd name="connsiteY21" fmla="*/ 1596293 h 3740229"/>
              <a:gd name="connsiteX22" fmla="*/ 4148850 w 7600640"/>
              <a:gd name="connsiteY22" fmla="*/ 1497296 h 3740229"/>
              <a:gd name="connsiteX23" fmla="*/ 4371047 w 7600640"/>
              <a:gd name="connsiteY23" fmla="*/ 1547397 h 3740229"/>
              <a:gd name="connsiteX24" fmla="*/ 4544958 w 7600640"/>
              <a:gd name="connsiteY24" fmla="*/ 1363372 h 3740229"/>
              <a:gd name="connsiteX25" fmla="*/ 4788549 w 7600640"/>
              <a:gd name="connsiteY25" fmla="*/ 1197641 h 3740229"/>
              <a:gd name="connsiteX26" fmla="*/ 5125834 w 7600640"/>
              <a:gd name="connsiteY26" fmla="*/ 1617021 h 3740229"/>
              <a:gd name="connsiteX27" fmla="*/ 5227409 w 7600640"/>
              <a:gd name="connsiteY27" fmla="*/ 1673473 h 3740229"/>
              <a:gd name="connsiteX28" fmla="*/ 5560704 w 7600640"/>
              <a:gd name="connsiteY28" fmla="*/ 1387105 h 3740229"/>
              <a:gd name="connsiteX29" fmla="*/ 5876712 w 7600640"/>
              <a:gd name="connsiteY29" fmla="*/ 1011734 h 3740229"/>
              <a:gd name="connsiteX30" fmla="*/ 6122609 w 7600640"/>
              <a:gd name="connsiteY30" fmla="*/ 1040561 h 3740229"/>
              <a:gd name="connsiteX31" fmla="*/ 6331963 w 7600640"/>
              <a:gd name="connsiteY31" fmla="*/ 854599 h 3740229"/>
              <a:gd name="connsiteX32" fmla="*/ 6526278 w 7600640"/>
              <a:gd name="connsiteY32" fmla="*/ 609995 h 3740229"/>
              <a:gd name="connsiteX33" fmla="*/ 6767242 w 7600640"/>
              <a:gd name="connsiteY33" fmla="*/ 733998 h 3740229"/>
              <a:gd name="connsiteX34" fmla="*/ 6935152 w 7600640"/>
              <a:gd name="connsiteY34" fmla="*/ 663741 h 3740229"/>
              <a:gd name="connsiteX35" fmla="*/ 7178389 w 7600640"/>
              <a:gd name="connsiteY35" fmla="*/ 138574 h 3740229"/>
              <a:gd name="connsiteX36" fmla="*/ 7422241 w 7600640"/>
              <a:gd name="connsiteY36" fmla="*/ 0 h 3740229"/>
              <a:gd name="connsiteX37" fmla="*/ 7492761 w 7600640"/>
              <a:gd name="connsiteY37" fmla="*/ 1210040 h 3740229"/>
              <a:gd name="connsiteX0" fmla="*/ 7600518 w 7601117"/>
              <a:gd name="connsiteY0" fmla="*/ 160655 h 3740229"/>
              <a:gd name="connsiteX1" fmla="*/ 7600620 w 7601117"/>
              <a:gd name="connsiteY1" fmla="*/ 3740229 h 3740229"/>
              <a:gd name="connsiteX2" fmla="*/ 0 w 7601117"/>
              <a:gd name="connsiteY2" fmla="*/ 3740229 h 3740229"/>
              <a:gd name="connsiteX3" fmla="*/ 0 w 7601117"/>
              <a:gd name="connsiteY3" fmla="*/ 3602805 h 3740229"/>
              <a:gd name="connsiteX4" fmla="*/ 55435 w 7601117"/>
              <a:gd name="connsiteY4" fmla="*/ 3570842 h 3740229"/>
              <a:gd name="connsiteX5" fmla="*/ 227279 w 7601117"/>
              <a:gd name="connsiteY5" fmla="*/ 3496710 h 3740229"/>
              <a:gd name="connsiteX6" fmla="*/ 502127 w 7601117"/>
              <a:gd name="connsiteY6" fmla="*/ 3428056 h 3740229"/>
              <a:gd name="connsiteX7" fmla="*/ 793036 w 7601117"/>
              <a:gd name="connsiteY7" fmla="*/ 3417428 h 3740229"/>
              <a:gd name="connsiteX8" fmla="*/ 898442 w 7601117"/>
              <a:gd name="connsiteY8" fmla="*/ 3412141 h 3740229"/>
              <a:gd name="connsiteX9" fmla="*/ 1114432 w 7601117"/>
              <a:gd name="connsiteY9" fmla="*/ 3084342 h 3740229"/>
              <a:gd name="connsiteX10" fmla="*/ 1558930 w 7601117"/>
              <a:gd name="connsiteY10" fmla="*/ 2681872 h 3740229"/>
              <a:gd name="connsiteX11" fmla="*/ 1886440 w 7601117"/>
              <a:gd name="connsiteY11" fmla="*/ 2508113 h 3740229"/>
              <a:gd name="connsiteX12" fmla="*/ 2070187 w 7601117"/>
              <a:gd name="connsiteY12" fmla="*/ 2470113 h 3740229"/>
              <a:gd name="connsiteX13" fmla="*/ 2143579 w 7601117"/>
              <a:gd name="connsiteY13" fmla="*/ 2454851 h 3740229"/>
              <a:gd name="connsiteX14" fmla="*/ 2219931 w 7601117"/>
              <a:gd name="connsiteY14" fmla="*/ 2487554 h 3740229"/>
              <a:gd name="connsiteX15" fmla="*/ 2407961 w 7601117"/>
              <a:gd name="connsiteY15" fmla="*/ 2680598 h 3740229"/>
              <a:gd name="connsiteX16" fmla="*/ 2619587 w 7601117"/>
              <a:gd name="connsiteY16" fmla="*/ 2476504 h 3740229"/>
              <a:gd name="connsiteX17" fmla="*/ 2816891 w 7601117"/>
              <a:gd name="connsiteY17" fmla="*/ 2404761 h 3740229"/>
              <a:gd name="connsiteX18" fmla="*/ 3063573 w 7601117"/>
              <a:gd name="connsiteY18" fmla="*/ 2222318 h 3740229"/>
              <a:gd name="connsiteX19" fmla="*/ 3285032 w 7601117"/>
              <a:gd name="connsiteY19" fmla="*/ 2158948 h 3740229"/>
              <a:gd name="connsiteX20" fmla="*/ 3715332 w 7601117"/>
              <a:gd name="connsiteY20" fmla="*/ 1638125 h 3740229"/>
              <a:gd name="connsiteX21" fmla="*/ 3925116 w 7601117"/>
              <a:gd name="connsiteY21" fmla="*/ 1596293 h 3740229"/>
              <a:gd name="connsiteX22" fmla="*/ 4148850 w 7601117"/>
              <a:gd name="connsiteY22" fmla="*/ 1497296 h 3740229"/>
              <a:gd name="connsiteX23" fmla="*/ 4371047 w 7601117"/>
              <a:gd name="connsiteY23" fmla="*/ 1547397 h 3740229"/>
              <a:gd name="connsiteX24" fmla="*/ 4544958 w 7601117"/>
              <a:gd name="connsiteY24" fmla="*/ 1363372 h 3740229"/>
              <a:gd name="connsiteX25" fmla="*/ 4788549 w 7601117"/>
              <a:gd name="connsiteY25" fmla="*/ 1197641 h 3740229"/>
              <a:gd name="connsiteX26" fmla="*/ 5125834 w 7601117"/>
              <a:gd name="connsiteY26" fmla="*/ 1617021 h 3740229"/>
              <a:gd name="connsiteX27" fmla="*/ 5227409 w 7601117"/>
              <a:gd name="connsiteY27" fmla="*/ 1673473 h 3740229"/>
              <a:gd name="connsiteX28" fmla="*/ 5560704 w 7601117"/>
              <a:gd name="connsiteY28" fmla="*/ 1387105 h 3740229"/>
              <a:gd name="connsiteX29" fmla="*/ 5876712 w 7601117"/>
              <a:gd name="connsiteY29" fmla="*/ 1011734 h 3740229"/>
              <a:gd name="connsiteX30" fmla="*/ 6122609 w 7601117"/>
              <a:gd name="connsiteY30" fmla="*/ 1040561 h 3740229"/>
              <a:gd name="connsiteX31" fmla="*/ 6331963 w 7601117"/>
              <a:gd name="connsiteY31" fmla="*/ 854599 h 3740229"/>
              <a:gd name="connsiteX32" fmla="*/ 6526278 w 7601117"/>
              <a:gd name="connsiteY32" fmla="*/ 609995 h 3740229"/>
              <a:gd name="connsiteX33" fmla="*/ 6767242 w 7601117"/>
              <a:gd name="connsiteY33" fmla="*/ 733998 h 3740229"/>
              <a:gd name="connsiteX34" fmla="*/ 6935152 w 7601117"/>
              <a:gd name="connsiteY34" fmla="*/ 663741 h 3740229"/>
              <a:gd name="connsiteX35" fmla="*/ 7178389 w 7601117"/>
              <a:gd name="connsiteY35" fmla="*/ 138574 h 3740229"/>
              <a:gd name="connsiteX36" fmla="*/ 7422241 w 7601117"/>
              <a:gd name="connsiteY36" fmla="*/ 0 h 3740229"/>
              <a:gd name="connsiteX37" fmla="*/ 7600518 w 7601117"/>
              <a:gd name="connsiteY37" fmla="*/ 160655 h 3740229"/>
              <a:gd name="connsiteX0" fmla="*/ 7600518 w 7601117"/>
              <a:gd name="connsiteY0" fmla="*/ 160655 h 3740229"/>
              <a:gd name="connsiteX1" fmla="*/ 7600620 w 7601117"/>
              <a:gd name="connsiteY1" fmla="*/ 3740229 h 3740229"/>
              <a:gd name="connsiteX2" fmla="*/ 0 w 7601117"/>
              <a:gd name="connsiteY2" fmla="*/ 3740229 h 3740229"/>
              <a:gd name="connsiteX3" fmla="*/ 0 w 7601117"/>
              <a:gd name="connsiteY3" fmla="*/ 3602805 h 3740229"/>
              <a:gd name="connsiteX4" fmla="*/ 55435 w 7601117"/>
              <a:gd name="connsiteY4" fmla="*/ 3570842 h 3740229"/>
              <a:gd name="connsiteX5" fmla="*/ 227279 w 7601117"/>
              <a:gd name="connsiteY5" fmla="*/ 3496710 h 3740229"/>
              <a:gd name="connsiteX6" fmla="*/ 502127 w 7601117"/>
              <a:gd name="connsiteY6" fmla="*/ 3428056 h 3740229"/>
              <a:gd name="connsiteX7" fmla="*/ 793036 w 7601117"/>
              <a:gd name="connsiteY7" fmla="*/ 3417428 h 3740229"/>
              <a:gd name="connsiteX8" fmla="*/ 898442 w 7601117"/>
              <a:gd name="connsiteY8" fmla="*/ 3412141 h 3740229"/>
              <a:gd name="connsiteX9" fmla="*/ 1114432 w 7601117"/>
              <a:gd name="connsiteY9" fmla="*/ 3084342 h 3740229"/>
              <a:gd name="connsiteX10" fmla="*/ 1558930 w 7601117"/>
              <a:gd name="connsiteY10" fmla="*/ 2681872 h 3740229"/>
              <a:gd name="connsiteX11" fmla="*/ 1886440 w 7601117"/>
              <a:gd name="connsiteY11" fmla="*/ 2508113 h 3740229"/>
              <a:gd name="connsiteX12" fmla="*/ 2070187 w 7601117"/>
              <a:gd name="connsiteY12" fmla="*/ 2470113 h 3740229"/>
              <a:gd name="connsiteX13" fmla="*/ 2143579 w 7601117"/>
              <a:gd name="connsiteY13" fmla="*/ 2454851 h 3740229"/>
              <a:gd name="connsiteX14" fmla="*/ 2219931 w 7601117"/>
              <a:gd name="connsiteY14" fmla="*/ 2487554 h 3740229"/>
              <a:gd name="connsiteX15" fmla="*/ 2407961 w 7601117"/>
              <a:gd name="connsiteY15" fmla="*/ 2680598 h 3740229"/>
              <a:gd name="connsiteX16" fmla="*/ 2619587 w 7601117"/>
              <a:gd name="connsiteY16" fmla="*/ 2476504 h 3740229"/>
              <a:gd name="connsiteX17" fmla="*/ 2816891 w 7601117"/>
              <a:gd name="connsiteY17" fmla="*/ 2404761 h 3740229"/>
              <a:gd name="connsiteX18" fmla="*/ 3063573 w 7601117"/>
              <a:gd name="connsiteY18" fmla="*/ 2222318 h 3740229"/>
              <a:gd name="connsiteX19" fmla="*/ 3285032 w 7601117"/>
              <a:gd name="connsiteY19" fmla="*/ 2158948 h 3740229"/>
              <a:gd name="connsiteX20" fmla="*/ 3715332 w 7601117"/>
              <a:gd name="connsiteY20" fmla="*/ 1638125 h 3740229"/>
              <a:gd name="connsiteX21" fmla="*/ 3925116 w 7601117"/>
              <a:gd name="connsiteY21" fmla="*/ 1596293 h 3740229"/>
              <a:gd name="connsiteX22" fmla="*/ 4148850 w 7601117"/>
              <a:gd name="connsiteY22" fmla="*/ 1497296 h 3740229"/>
              <a:gd name="connsiteX23" fmla="*/ 4371047 w 7601117"/>
              <a:gd name="connsiteY23" fmla="*/ 1547397 h 3740229"/>
              <a:gd name="connsiteX24" fmla="*/ 4544958 w 7601117"/>
              <a:gd name="connsiteY24" fmla="*/ 1363372 h 3740229"/>
              <a:gd name="connsiteX25" fmla="*/ 4788549 w 7601117"/>
              <a:gd name="connsiteY25" fmla="*/ 1197641 h 3740229"/>
              <a:gd name="connsiteX26" fmla="*/ 5125834 w 7601117"/>
              <a:gd name="connsiteY26" fmla="*/ 1617021 h 3740229"/>
              <a:gd name="connsiteX27" fmla="*/ 5227409 w 7601117"/>
              <a:gd name="connsiteY27" fmla="*/ 1673473 h 3740229"/>
              <a:gd name="connsiteX28" fmla="*/ 5560704 w 7601117"/>
              <a:gd name="connsiteY28" fmla="*/ 1387105 h 3740229"/>
              <a:gd name="connsiteX29" fmla="*/ 5876712 w 7601117"/>
              <a:gd name="connsiteY29" fmla="*/ 1011734 h 3740229"/>
              <a:gd name="connsiteX30" fmla="*/ 6122609 w 7601117"/>
              <a:gd name="connsiteY30" fmla="*/ 1040561 h 3740229"/>
              <a:gd name="connsiteX31" fmla="*/ 6331963 w 7601117"/>
              <a:gd name="connsiteY31" fmla="*/ 854599 h 3740229"/>
              <a:gd name="connsiteX32" fmla="*/ 6526278 w 7601117"/>
              <a:gd name="connsiteY32" fmla="*/ 609995 h 3740229"/>
              <a:gd name="connsiteX33" fmla="*/ 6767242 w 7601117"/>
              <a:gd name="connsiteY33" fmla="*/ 733998 h 3740229"/>
              <a:gd name="connsiteX34" fmla="*/ 6935152 w 7601117"/>
              <a:gd name="connsiteY34" fmla="*/ 663741 h 3740229"/>
              <a:gd name="connsiteX35" fmla="*/ 7178389 w 7601117"/>
              <a:gd name="connsiteY35" fmla="*/ 138574 h 3740229"/>
              <a:gd name="connsiteX36" fmla="*/ 7422241 w 7601117"/>
              <a:gd name="connsiteY36" fmla="*/ 0 h 3740229"/>
              <a:gd name="connsiteX37" fmla="*/ 7600518 w 7601117"/>
              <a:gd name="connsiteY37" fmla="*/ 160655 h 3740229"/>
              <a:gd name="connsiteX0" fmla="*/ 7600518 w 7601117"/>
              <a:gd name="connsiteY0" fmla="*/ 160655 h 3740229"/>
              <a:gd name="connsiteX1" fmla="*/ 7600620 w 7601117"/>
              <a:gd name="connsiteY1" fmla="*/ 3740229 h 3740229"/>
              <a:gd name="connsiteX2" fmla="*/ 0 w 7601117"/>
              <a:gd name="connsiteY2" fmla="*/ 3740229 h 3740229"/>
              <a:gd name="connsiteX3" fmla="*/ 0 w 7601117"/>
              <a:gd name="connsiteY3" fmla="*/ 3602805 h 3740229"/>
              <a:gd name="connsiteX4" fmla="*/ 55435 w 7601117"/>
              <a:gd name="connsiteY4" fmla="*/ 3570842 h 3740229"/>
              <a:gd name="connsiteX5" fmla="*/ 227279 w 7601117"/>
              <a:gd name="connsiteY5" fmla="*/ 3496710 h 3740229"/>
              <a:gd name="connsiteX6" fmla="*/ 502127 w 7601117"/>
              <a:gd name="connsiteY6" fmla="*/ 3428056 h 3740229"/>
              <a:gd name="connsiteX7" fmla="*/ 793036 w 7601117"/>
              <a:gd name="connsiteY7" fmla="*/ 3417428 h 3740229"/>
              <a:gd name="connsiteX8" fmla="*/ 898442 w 7601117"/>
              <a:gd name="connsiteY8" fmla="*/ 3412141 h 3740229"/>
              <a:gd name="connsiteX9" fmla="*/ 1114432 w 7601117"/>
              <a:gd name="connsiteY9" fmla="*/ 3084342 h 3740229"/>
              <a:gd name="connsiteX10" fmla="*/ 1558930 w 7601117"/>
              <a:gd name="connsiteY10" fmla="*/ 2681872 h 3740229"/>
              <a:gd name="connsiteX11" fmla="*/ 1886440 w 7601117"/>
              <a:gd name="connsiteY11" fmla="*/ 2508113 h 3740229"/>
              <a:gd name="connsiteX12" fmla="*/ 2070187 w 7601117"/>
              <a:gd name="connsiteY12" fmla="*/ 2470113 h 3740229"/>
              <a:gd name="connsiteX13" fmla="*/ 2143579 w 7601117"/>
              <a:gd name="connsiteY13" fmla="*/ 2454851 h 3740229"/>
              <a:gd name="connsiteX14" fmla="*/ 2219931 w 7601117"/>
              <a:gd name="connsiteY14" fmla="*/ 2487554 h 3740229"/>
              <a:gd name="connsiteX15" fmla="*/ 2407961 w 7601117"/>
              <a:gd name="connsiteY15" fmla="*/ 2680598 h 3740229"/>
              <a:gd name="connsiteX16" fmla="*/ 2619587 w 7601117"/>
              <a:gd name="connsiteY16" fmla="*/ 2476504 h 3740229"/>
              <a:gd name="connsiteX17" fmla="*/ 2816891 w 7601117"/>
              <a:gd name="connsiteY17" fmla="*/ 2404761 h 3740229"/>
              <a:gd name="connsiteX18" fmla="*/ 3063573 w 7601117"/>
              <a:gd name="connsiteY18" fmla="*/ 2222318 h 3740229"/>
              <a:gd name="connsiteX19" fmla="*/ 3285032 w 7601117"/>
              <a:gd name="connsiteY19" fmla="*/ 2158948 h 3740229"/>
              <a:gd name="connsiteX20" fmla="*/ 3715332 w 7601117"/>
              <a:gd name="connsiteY20" fmla="*/ 1638125 h 3740229"/>
              <a:gd name="connsiteX21" fmla="*/ 3925116 w 7601117"/>
              <a:gd name="connsiteY21" fmla="*/ 1596293 h 3740229"/>
              <a:gd name="connsiteX22" fmla="*/ 4148850 w 7601117"/>
              <a:gd name="connsiteY22" fmla="*/ 1497296 h 3740229"/>
              <a:gd name="connsiteX23" fmla="*/ 4371047 w 7601117"/>
              <a:gd name="connsiteY23" fmla="*/ 1547397 h 3740229"/>
              <a:gd name="connsiteX24" fmla="*/ 4544958 w 7601117"/>
              <a:gd name="connsiteY24" fmla="*/ 1363372 h 3740229"/>
              <a:gd name="connsiteX25" fmla="*/ 4788549 w 7601117"/>
              <a:gd name="connsiteY25" fmla="*/ 1197641 h 3740229"/>
              <a:gd name="connsiteX26" fmla="*/ 5125834 w 7601117"/>
              <a:gd name="connsiteY26" fmla="*/ 1617021 h 3740229"/>
              <a:gd name="connsiteX27" fmla="*/ 5227409 w 7601117"/>
              <a:gd name="connsiteY27" fmla="*/ 1673473 h 3740229"/>
              <a:gd name="connsiteX28" fmla="*/ 5560704 w 7601117"/>
              <a:gd name="connsiteY28" fmla="*/ 1387105 h 3740229"/>
              <a:gd name="connsiteX29" fmla="*/ 5876712 w 7601117"/>
              <a:gd name="connsiteY29" fmla="*/ 1011734 h 3740229"/>
              <a:gd name="connsiteX30" fmla="*/ 6122609 w 7601117"/>
              <a:gd name="connsiteY30" fmla="*/ 1040561 h 3740229"/>
              <a:gd name="connsiteX31" fmla="*/ 6331963 w 7601117"/>
              <a:gd name="connsiteY31" fmla="*/ 854599 h 3740229"/>
              <a:gd name="connsiteX32" fmla="*/ 6526278 w 7601117"/>
              <a:gd name="connsiteY32" fmla="*/ 609995 h 3740229"/>
              <a:gd name="connsiteX33" fmla="*/ 6767242 w 7601117"/>
              <a:gd name="connsiteY33" fmla="*/ 733998 h 3740229"/>
              <a:gd name="connsiteX34" fmla="*/ 6935152 w 7601117"/>
              <a:gd name="connsiteY34" fmla="*/ 663741 h 3740229"/>
              <a:gd name="connsiteX35" fmla="*/ 7178389 w 7601117"/>
              <a:gd name="connsiteY35" fmla="*/ 138574 h 3740229"/>
              <a:gd name="connsiteX36" fmla="*/ 7422241 w 7601117"/>
              <a:gd name="connsiteY36" fmla="*/ 0 h 3740229"/>
              <a:gd name="connsiteX37" fmla="*/ 7600518 w 7601117"/>
              <a:gd name="connsiteY37" fmla="*/ 160655 h 3740229"/>
              <a:gd name="connsiteX0" fmla="*/ 7600518 w 8160794"/>
              <a:gd name="connsiteY0" fmla="*/ 160655 h 3740229"/>
              <a:gd name="connsiteX1" fmla="*/ 7592081 w 8160794"/>
              <a:gd name="connsiteY1" fmla="*/ 623041 h 3740229"/>
              <a:gd name="connsiteX2" fmla="*/ 7600620 w 8160794"/>
              <a:gd name="connsiteY2" fmla="*/ 3740229 h 3740229"/>
              <a:gd name="connsiteX3" fmla="*/ 0 w 8160794"/>
              <a:gd name="connsiteY3" fmla="*/ 3740229 h 3740229"/>
              <a:gd name="connsiteX4" fmla="*/ 0 w 8160794"/>
              <a:gd name="connsiteY4" fmla="*/ 3602805 h 3740229"/>
              <a:gd name="connsiteX5" fmla="*/ 55435 w 8160794"/>
              <a:gd name="connsiteY5" fmla="*/ 3570842 h 3740229"/>
              <a:gd name="connsiteX6" fmla="*/ 227279 w 8160794"/>
              <a:gd name="connsiteY6" fmla="*/ 3496710 h 3740229"/>
              <a:gd name="connsiteX7" fmla="*/ 502127 w 8160794"/>
              <a:gd name="connsiteY7" fmla="*/ 3428056 h 3740229"/>
              <a:gd name="connsiteX8" fmla="*/ 793036 w 8160794"/>
              <a:gd name="connsiteY8" fmla="*/ 3417428 h 3740229"/>
              <a:gd name="connsiteX9" fmla="*/ 898442 w 8160794"/>
              <a:gd name="connsiteY9" fmla="*/ 3412141 h 3740229"/>
              <a:gd name="connsiteX10" fmla="*/ 1114432 w 8160794"/>
              <a:gd name="connsiteY10" fmla="*/ 3084342 h 3740229"/>
              <a:gd name="connsiteX11" fmla="*/ 1558930 w 8160794"/>
              <a:gd name="connsiteY11" fmla="*/ 2681872 h 3740229"/>
              <a:gd name="connsiteX12" fmla="*/ 1886440 w 8160794"/>
              <a:gd name="connsiteY12" fmla="*/ 2508113 h 3740229"/>
              <a:gd name="connsiteX13" fmla="*/ 2070187 w 8160794"/>
              <a:gd name="connsiteY13" fmla="*/ 2470113 h 3740229"/>
              <a:gd name="connsiteX14" fmla="*/ 2143579 w 8160794"/>
              <a:gd name="connsiteY14" fmla="*/ 2454851 h 3740229"/>
              <a:gd name="connsiteX15" fmla="*/ 2219931 w 8160794"/>
              <a:gd name="connsiteY15" fmla="*/ 2487554 h 3740229"/>
              <a:gd name="connsiteX16" fmla="*/ 2407961 w 8160794"/>
              <a:gd name="connsiteY16" fmla="*/ 2680598 h 3740229"/>
              <a:gd name="connsiteX17" fmla="*/ 2619587 w 8160794"/>
              <a:gd name="connsiteY17" fmla="*/ 2476504 h 3740229"/>
              <a:gd name="connsiteX18" fmla="*/ 2816891 w 8160794"/>
              <a:gd name="connsiteY18" fmla="*/ 2404761 h 3740229"/>
              <a:gd name="connsiteX19" fmla="*/ 3063573 w 8160794"/>
              <a:gd name="connsiteY19" fmla="*/ 2222318 h 3740229"/>
              <a:gd name="connsiteX20" fmla="*/ 3285032 w 8160794"/>
              <a:gd name="connsiteY20" fmla="*/ 2158948 h 3740229"/>
              <a:gd name="connsiteX21" fmla="*/ 3715332 w 8160794"/>
              <a:gd name="connsiteY21" fmla="*/ 1638125 h 3740229"/>
              <a:gd name="connsiteX22" fmla="*/ 3925116 w 8160794"/>
              <a:gd name="connsiteY22" fmla="*/ 1596293 h 3740229"/>
              <a:gd name="connsiteX23" fmla="*/ 4148850 w 8160794"/>
              <a:gd name="connsiteY23" fmla="*/ 1497296 h 3740229"/>
              <a:gd name="connsiteX24" fmla="*/ 4371047 w 8160794"/>
              <a:gd name="connsiteY24" fmla="*/ 1547397 h 3740229"/>
              <a:gd name="connsiteX25" fmla="*/ 4544958 w 8160794"/>
              <a:gd name="connsiteY25" fmla="*/ 1363372 h 3740229"/>
              <a:gd name="connsiteX26" fmla="*/ 4788549 w 8160794"/>
              <a:gd name="connsiteY26" fmla="*/ 1197641 h 3740229"/>
              <a:gd name="connsiteX27" fmla="*/ 5125834 w 8160794"/>
              <a:gd name="connsiteY27" fmla="*/ 1617021 h 3740229"/>
              <a:gd name="connsiteX28" fmla="*/ 5227409 w 8160794"/>
              <a:gd name="connsiteY28" fmla="*/ 1673473 h 3740229"/>
              <a:gd name="connsiteX29" fmla="*/ 5560704 w 8160794"/>
              <a:gd name="connsiteY29" fmla="*/ 1387105 h 3740229"/>
              <a:gd name="connsiteX30" fmla="*/ 5876712 w 8160794"/>
              <a:gd name="connsiteY30" fmla="*/ 1011734 h 3740229"/>
              <a:gd name="connsiteX31" fmla="*/ 6122609 w 8160794"/>
              <a:gd name="connsiteY31" fmla="*/ 1040561 h 3740229"/>
              <a:gd name="connsiteX32" fmla="*/ 6331963 w 8160794"/>
              <a:gd name="connsiteY32" fmla="*/ 854599 h 3740229"/>
              <a:gd name="connsiteX33" fmla="*/ 6526278 w 8160794"/>
              <a:gd name="connsiteY33" fmla="*/ 609995 h 3740229"/>
              <a:gd name="connsiteX34" fmla="*/ 6767242 w 8160794"/>
              <a:gd name="connsiteY34" fmla="*/ 733998 h 3740229"/>
              <a:gd name="connsiteX35" fmla="*/ 6935152 w 8160794"/>
              <a:gd name="connsiteY35" fmla="*/ 663741 h 3740229"/>
              <a:gd name="connsiteX36" fmla="*/ 7178389 w 8160794"/>
              <a:gd name="connsiteY36" fmla="*/ 138574 h 3740229"/>
              <a:gd name="connsiteX37" fmla="*/ 7422241 w 8160794"/>
              <a:gd name="connsiteY37" fmla="*/ 0 h 3740229"/>
              <a:gd name="connsiteX38" fmla="*/ 7600518 w 8160794"/>
              <a:gd name="connsiteY38" fmla="*/ 160655 h 3740229"/>
              <a:gd name="connsiteX0" fmla="*/ 7600518 w 8240186"/>
              <a:gd name="connsiteY0" fmla="*/ 172133 h 3751707"/>
              <a:gd name="connsiteX1" fmla="*/ 7863173 w 8240186"/>
              <a:gd name="connsiteY1" fmla="*/ 266657 h 3751707"/>
              <a:gd name="connsiteX2" fmla="*/ 7600620 w 8240186"/>
              <a:gd name="connsiteY2" fmla="*/ 3751707 h 3751707"/>
              <a:gd name="connsiteX3" fmla="*/ 0 w 8240186"/>
              <a:gd name="connsiteY3" fmla="*/ 3751707 h 3751707"/>
              <a:gd name="connsiteX4" fmla="*/ 0 w 8240186"/>
              <a:gd name="connsiteY4" fmla="*/ 3614283 h 3751707"/>
              <a:gd name="connsiteX5" fmla="*/ 55435 w 8240186"/>
              <a:gd name="connsiteY5" fmla="*/ 3582320 h 3751707"/>
              <a:gd name="connsiteX6" fmla="*/ 227279 w 8240186"/>
              <a:gd name="connsiteY6" fmla="*/ 3508188 h 3751707"/>
              <a:gd name="connsiteX7" fmla="*/ 502127 w 8240186"/>
              <a:gd name="connsiteY7" fmla="*/ 3439534 h 3751707"/>
              <a:gd name="connsiteX8" fmla="*/ 793036 w 8240186"/>
              <a:gd name="connsiteY8" fmla="*/ 3428906 h 3751707"/>
              <a:gd name="connsiteX9" fmla="*/ 898442 w 8240186"/>
              <a:gd name="connsiteY9" fmla="*/ 3423619 h 3751707"/>
              <a:gd name="connsiteX10" fmla="*/ 1114432 w 8240186"/>
              <a:gd name="connsiteY10" fmla="*/ 3095820 h 3751707"/>
              <a:gd name="connsiteX11" fmla="*/ 1558930 w 8240186"/>
              <a:gd name="connsiteY11" fmla="*/ 2693350 h 3751707"/>
              <a:gd name="connsiteX12" fmla="*/ 1886440 w 8240186"/>
              <a:gd name="connsiteY12" fmla="*/ 2519591 h 3751707"/>
              <a:gd name="connsiteX13" fmla="*/ 2070187 w 8240186"/>
              <a:gd name="connsiteY13" fmla="*/ 2481591 h 3751707"/>
              <a:gd name="connsiteX14" fmla="*/ 2143579 w 8240186"/>
              <a:gd name="connsiteY14" fmla="*/ 2466329 h 3751707"/>
              <a:gd name="connsiteX15" fmla="*/ 2219931 w 8240186"/>
              <a:gd name="connsiteY15" fmla="*/ 2499032 h 3751707"/>
              <a:gd name="connsiteX16" fmla="*/ 2407961 w 8240186"/>
              <a:gd name="connsiteY16" fmla="*/ 2692076 h 3751707"/>
              <a:gd name="connsiteX17" fmla="*/ 2619587 w 8240186"/>
              <a:gd name="connsiteY17" fmla="*/ 2487982 h 3751707"/>
              <a:gd name="connsiteX18" fmla="*/ 2816891 w 8240186"/>
              <a:gd name="connsiteY18" fmla="*/ 2416239 h 3751707"/>
              <a:gd name="connsiteX19" fmla="*/ 3063573 w 8240186"/>
              <a:gd name="connsiteY19" fmla="*/ 2233796 h 3751707"/>
              <a:gd name="connsiteX20" fmla="*/ 3285032 w 8240186"/>
              <a:gd name="connsiteY20" fmla="*/ 2170426 h 3751707"/>
              <a:gd name="connsiteX21" fmla="*/ 3715332 w 8240186"/>
              <a:gd name="connsiteY21" fmla="*/ 1649603 h 3751707"/>
              <a:gd name="connsiteX22" fmla="*/ 3925116 w 8240186"/>
              <a:gd name="connsiteY22" fmla="*/ 1607771 h 3751707"/>
              <a:gd name="connsiteX23" fmla="*/ 4148850 w 8240186"/>
              <a:gd name="connsiteY23" fmla="*/ 1508774 h 3751707"/>
              <a:gd name="connsiteX24" fmla="*/ 4371047 w 8240186"/>
              <a:gd name="connsiteY24" fmla="*/ 1558875 h 3751707"/>
              <a:gd name="connsiteX25" fmla="*/ 4544958 w 8240186"/>
              <a:gd name="connsiteY25" fmla="*/ 1374850 h 3751707"/>
              <a:gd name="connsiteX26" fmla="*/ 4788549 w 8240186"/>
              <a:gd name="connsiteY26" fmla="*/ 1209119 h 3751707"/>
              <a:gd name="connsiteX27" fmla="*/ 5125834 w 8240186"/>
              <a:gd name="connsiteY27" fmla="*/ 1628499 h 3751707"/>
              <a:gd name="connsiteX28" fmla="*/ 5227409 w 8240186"/>
              <a:gd name="connsiteY28" fmla="*/ 1684951 h 3751707"/>
              <a:gd name="connsiteX29" fmla="*/ 5560704 w 8240186"/>
              <a:gd name="connsiteY29" fmla="*/ 1398583 h 3751707"/>
              <a:gd name="connsiteX30" fmla="*/ 5876712 w 8240186"/>
              <a:gd name="connsiteY30" fmla="*/ 1023212 h 3751707"/>
              <a:gd name="connsiteX31" fmla="*/ 6122609 w 8240186"/>
              <a:gd name="connsiteY31" fmla="*/ 1052039 h 3751707"/>
              <a:gd name="connsiteX32" fmla="*/ 6331963 w 8240186"/>
              <a:gd name="connsiteY32" fmla="*/ 866077 h 3751707"/>
              <a:gd name="connsiteX33" fmla="*/ 6526278 w 8240186"/>
              <a:gd name="connsiteY33" fmla="*/ 621473 h 3751707"/>
              <a:gd name="connsiteX34" fmla="*/ 6767242 w 8240186"/>
              <a:gd name="connsiteY34" fmla="*/ 745476 h 3751707"/>
              <a:gd name="connsiteX35" fmla="*/ 6935152 w 8240186"/>
              <a:gd name="connsiteY35" fmla="*/ 675219 h 3751707"/>
              <a:gd name="connsiteX36" fmla="*/ 7178389 w 8240186"/>
              <a:gd name="connsiteY36" fmla="*/ 150052 h 3751707"/>
              <a:gd name="connsiteX37" fmla="*/ 7422241 w 8240186"/>
              <a:gd name="connsiteY37" fmla="*/ 11478 h 3751707"/>
              <a:gd name="connsiteX38" fmla="*/ 7600518 w 8240186"/>
              <a:gd name="connsiteY38" fmla="*/ 172133 h 3751707"/>
              <a:gd name="connsiteX0" fmla="*/ 7600518 w 8240186"/>
              <a:gd name="connsiteY0" fmla="*/ 172133 h 3751707"/>
              <a:gd name="connsiteX1" fmla="*/ 7863173 w 8240186"/>
              <a:gd name="connsiteY1" fmla="*/ 266657 h 3751707"/>
              <a:gd name="connsiteX2" fmla="*/ 7600620 w 8240186"/>
              <a:gd name="connsiteY2" fmla="*/ 3751707 h 3751707"/>
              <a:gd name="connsiteX3" fmla="*/ 0 w 8240186"/>
              <a:gd name="connsiteY3" fmla="*/ 3751707 h 3751707"/>
              <a:gd name="connsiteX4" fmla="*/ 0 w 8240186"/>
              <a:gd name="connsiteY4" fmla="*/ 3614283 h 3751707"/>
              <a:gd name="connsiteX5" fmla="*/ 55435 w 8240186"/>
              <a:gd name="connsiteY5" fmla="*/ 3582320 h 3751707"/>
              <a:gd name="connsiteX6" fmla="*/ 227279 w 8240186"/>
              <a:gd name="connsiteY6" fmla="*/ 3508188 h 3751707"/>
              <a:gd name="connsiteX7" fmla="*/ 502127 w 8240186"/>
              <a:gd name="connsiteY7" fmla="*/ 3439534 h 3751707"/>
              <a:gd name="connsiteX8" fmla="*/ 793036 w 8240186"/>
              <a:gd name="connsiteY8" fmla="*/ 3428906 h 3751707"/>
              <a:gd name="connsiteX9" fmla="*/ 898442 w 8240186"/>
              <a:gd name="connsiteY9" fmla="*/ 3423619 h 3751707"/>
              <a:gd name="connsiteX10" fmla="*/ 1114432 w 8240186"/>
              <a:gd name="connsiteY10" fmla="*/ 3095820 h 3751707"/>
              <a:gd name="connsiteX11" fmla="*/ 1558930 w 8240186"/>
              <a:gd name="connsiteY11" fmla="*/ 2693350 h 3751707"/>
              <a:gd name="connsiteX12" fmla="*/ 1886440 w 8240186"/>
              <a:gd name="connsiteY12" fmla="*/ 2519591 h 3751707"/>
              <a:gd name="connsiteX13" fmla="*/ 2070187 w 8240186"/>
              <a:gd name="connsiteY13" fmla="*/ 2481591 h 3751707"/>
              <a:gd name="connsiteX14" fmla="*/ 2143579 w 8240186"/>
              <a:gd name="connsiteY14" fmla="*/ 2466329 h 3751707"/>
              <a:gd name="connsiteX15" fmla="*/ 2219931 w 8240186"/>
              <a:gd name="connsiteY15" fmla="*/ 2499032 h 3751707"/>
              <a:gd name="connsiteX16" fmla="*/ 2407961 w 8240186"/>
              <a:gd name="connsiteY16" fmla="*/ 2692076 h 3751707"/>
              <a:gd name="connsiteX17" fmla="*/ 2619587 w 8240186"/>
              <a:gd name="connsiteY17" fmla="*/ 2487982 h 3751707"/>
              <a:gd name="connsiteX18" fmla="*/ 2816891 w 8240186"/>
              <a:gd name="connsiteY18" fmla="*/ 2416239 h 3751707"/>
              <a:gd name="connsiteX19" fmla="*/ 3063573 w 8240186"/>
              <a:gd name="connsiteY19" fmla="*/ 2233796 h 3751707"/>
              <a:gd name="connsiteX20" fmla="*/ 3285032 w 8240186"/>
              <a:gd name="connsiteY20" fmla="*/ 2170426 h 3751707"/>
              <a:gd name="connsiteX21" fmla="*/ 3715332 w 8240186"/>
              <a:gd name="connsiteY21" fmla="*/ 1649603 h 3751707"/>
              <a:gd name="connsiteX22" fmla="*/ 3925116 w 8240186"/>
              <a:gd name="connsiteY22" fmla="*/ 1607771 h 3751707"/>
              <a:gd name="connsiteX23" fmla="*/ 4148850 w 8240186"/>
              <a:gd name="connsiteY23" fmla="*/ 1508774 h 3751707"/>
              <a:gd name="connsiteX24" fmla="*/ 4371047 w 8240186"/>
              <a:gd name="connsiteY24" fmla="*/ 1558875 h 3751707"/>
              <a:gd name="connsiteX25" fmla="*/ 4544958 w 8240186"/>
              <a:gd name="connsiteY25" fmla="*/ 1374850 h 3751707"/>
              <a:gd name="connsiteX26" fmla="*/ 4788549 w 8240186"/>
              <a:gd name="connsiteY26" fmla="*/ 1209119 h 3751707"/>
              <a:gd name="connsiteX27" fmla="*/ 5125834 w 8240186"/>
              <a:gd name="connsiteY27" fmla="*/ 1628499 h 3751707"/>
              <a:gd name="connsiteX28" fmla="*/ 5227409 w 8240186"/>
              <a:gd name="connsiteY28" fmla="*/ 1684951 h 3751707"/>
              <a:gd name="connsiteX29" fmla="*/ 5560704 w 8240186"/>
              <a:gd name="connsiteY29" fmla="*/ 1398583 h 3751707"/>
              <a:gd name="connsiteX30" fmla="*/ 5876712 w 8240186"/>
              <a:gd name="connsiteY30" fmla="*/ 1023212 h 3751707"/>
              <a:gd name="connsiteX31" fmla="*/ 6122609 w 8240186"/>
              <a:gd name="connsiteY31" fmla="*/ 1052039 h 3751707"/>
              <a:gd name="connsiteX32" fmla="*/ 6331963 w 8240186"/>
              <a:gd name="connsiteY32" fmla="*/ 866077 h 3751707"/>
              <a:gd name="connsiteX33" fmla="*/ 6526278 w 8240186"/>
              <a:gd name="connsiteY33" fmla="*/ 621473 h 3751707"/>
              <a:gd name="connsiteX34" fmla="*/ 6767242 w 8240186"/>
              <a:gd name="connsiteY34" fmla="*/ 745476 h 3751707"/>
              <a:gd name="connsiteX35" fmla="*/ 6935152 w 8240186"/>
              <a:gd name="connsiteY35" fmla="*/ 675219 h 3751707"/>
              <a:gd name="connsiteX36" fmla="*/ 7178389 w 8240186"/>
              <a:gd name="connsiteY36" fmla="*/ 150052 h 3751707"/>
              <a:gd name="connsiteX37" fmla="*/ 7422241 w 8240186"/>
              <a:gd name="connsiteY37" fmla="*/ 11478 h 3751707"/>
              <a:gd name="connsiteX38" fmla="*/ 7600518 w 8240186"/>
              <a:gd name="connsiteY38" fmla="*/ 172133 h 3751707"/>
              <a:gd name="connsiteX0" fmla="*/ 7600518 w 8240186"/>
              <a:gd name="connsiteY0" fmla="*/ 186740 h 3766314"/>
              <a:gd name="connsiteX1" fmla="*/ 7863173 w 8240186"/>
              <a:gd name="connsiteY1" fmla="*/ 281264 h 3766314"/>
              <a:gd name="connsiteX2" fmla="*/ 7600620 w 8240186"/>
              <a:gd name="connsiteY2" fmla="*/ 3766314 h 3766314"/>
              <a:gd name="connsiteX3" fmla="*/ 0 w 8240186"/>
              <a:gd name="connsiteY3" fmla="*/ 3766314 h 3766314"/>
              <a:gd name="connsiteX4" fmla="*/ 0 w 8240186"/>
              <a:gd name="connsiteY4" fmla="*/ 3628890 h 3766314"/>
              <a:gd name="connsiteX5" fmla="*/ 55435 w 8240186"/>
              <a:gd name="connsiteY5" fmla="*/ 3596927 h 3766314"/>
              <a:gd name="connsiteX6" fmla="*/ 227279 w 8240186"/>
              <a:gd name="connsiteY6" fmla="*/ 3522795 h 3766314"/>
              <a:gd name="connsiteX7" fmla="*/ 502127 w 8240186"/>
              <a:gd name="connsiteY7" fmla="*/ 3454141 h 3766314"/>
              <a:gd name="connsiteX8" fmla="*/ 793036 w 8240186"/>
              <a:gd name="connsiteY8" fmla="*/ 3443513 h 3766314"/>
              <a:gd name="connsiteX9" fmla="*/ 898442 w 8240186"/>
              <a:gd name="connsiteY9" fmla="*/ 3438226 h 3766314"/>
              <a:gd name="connsiteX10" fmla="*/ 1114432 w 8240186"/>
              <a:gd name="connsiteY10" fmla="*/ 3110427 h 3766314"/>
              <a:gd name="connsiteX11" fmla="*/ 1558930 w 8240186"/>
              <a:gd name="connsiteY11" fmla="*/ 2707957 h 3766314"/>
              <a:gd name="connsiteX12" fmla="*/ 1886440 w 8240186"/>
              <a:gd name="connsiteY12" fmla="*/ 2534198 h 3766314"/>
              <a:gd name="connsiteX13" fmla="*/ 2070187 w 8240186"/>
              <a:gd name="connsiteY13" fmla="*/ 2496198 h 3766314"/>
              <a:gd name="connsiteX14" fmla="*/ 2143579 w 8240186"/>
              <a:gd name="connsiteY14" fmla="*/ 2480936 h 3766314"/>
              <a:gd name="connsiteX15" fmla="*/ 2219931 w 8240186"/>
              <a:gd name="connsiteY15" fmla="*/ 2513639 h 3766314"/>
              <a:gd name="connsiteX16" fmla="*/ 2407961 w 8240186"/>
              <a:gd name="connsiteY16" fmla="*/ 2706683 h 3766314"/>
              <a:gd name="connsiteX17" fmla="*/ 2619587 w 8240186"/>
              <a:gd name="connsiteY17" fmla="*/ 2502589 h 3766314"/>
              <a:gd name="connsiteX18" fmla="*/ 2816891 w 8240186"/>
              <a:gd name="connsiteY18" fmla="*/ 2430846 h 3766314"/>
              <a:gd name="connsiteX19" fmla="*/ 3063573 w 8240186"/>
              <a:gd name="connsiteY19" fmla="*/ 2248403 h 3766314"/>
              <a:gd name="connsiteX20" fmla="*/ 3285032 w 8240186"/>
              <a:gd name="connsiteY20" fmla="*/ 2185033 h 3766314"/>
              <a:gd name="connsiteX21" fmla="*/ 3715332 w 8240186"/>
              <a:gd name="connsiteY21" fmla="*/ 1664210 h 3766314"/>
              <a:gd name="connsiteX22" fmla="*/ 3925116 w 8240186"/>
              <a:gd name="connsiteY22" fmla="*/ 1622378 h 3766314"/>
              <a:gd name="connsiteX23" fmla="*/ 4148850 w 8240186"/>
              <a:gd name="connsiteY23" fmla="*/ 1523381 h 3766314"/>
              <a:gd name="connsiteX24" fmla="*/ 4371047 w 8240186"/>
              <a:gd name="connsiteY24" fmla="*/ 1573482 h 3766314"/>
              <a:gd name="connsiteX25" fmla="*/ 4544958 w 8240186"/>
              <a:gd name="connsiteY25" fmla="*/ 1389457 h 3766314"/>
              <a:gd name="connsiteX26" fmla="*/ 4788549 w 8240186"/>
              <a:gd name="connsiteY26" fmla="*/ 1223726 h 3766314"/>
              <a:gd name="connsiteX27" fmla="*/ 5125834 w 8240186"/>
              <a:gd name="connsiteY27" fmla="*/ 1643106 h 3766314"/>
              <a:gd name="connsiteX28" fmla="*/ 5227409 w 8240186"/>
              <a:gd name="connsiteY28" fmla="*/ 1699558 h 3766314"/>
              <a:gd name="connsiteX29" fmla="*/ 5560704 w 8240186"/>
              <a:gd name="connsiteY29" fmla="*/ 1413190 h 3766314"/>
              <a:gd name="connsiteX30" fmla="*/ 5876712 w 8240186"/>
              <a:gd name="connsiteY30" fmla="*/ 1037819 h 3766314"/>
              <a:gd name="connsiteX31" fmla="*/ 6122609 w 8240186"/>
              <a:gd name="connsiteY31" fmla="*/ 1066646 h 3766314"/>
              <a:gd name="connsiteX32" fmla="*/ 6331963 w 8240186"/>
              <a:gd name="connsiteY32" fmla="*/ 880684 h 3766314"/>
              <a:gd name="connsiteX33" fmla="*/ 6526278 w 8240186"/>
              <a:gd name="connsiteY33" fmla="*/ 636080 h 3766314"/>
              <a:gd name="connsiteX34" fmla="*/ 6767242 w 8240186"/>
              <a:gd name="connsiteY34" fmla="*/ 760083 h 3766314"/>
              <a:gd name="connsiteX35" fmla="*/ 6935152 w 8240186"/>
              <a:gd name="connsiteY35" fmla="*/ 689826 h 3766314"/>
              <a:gd name="connsiteX36" fmla="*/ 7178389 w 8240186"/>
              <a:gd name="connsiteY36" fmla="*/ 164659 h 3766314"/>
              <a:gd name="connsiteX37" fmla="*/ 7422241 w 8240186"/>
              <a:gd name="connsiteY37" fmla="*/ 26085 h 3766314"/>
              <a:gd name="connsiteX38" fmla="*/ 7600518 w 8240186"/>
              <a:gd name="connsiteY38" fmla="*/ 186740 h 3766314"/>
              <a:gd name="connsiteX0" fmla="*/ 7600518 w 8323732"/>
              <a:gd name="connsiteY0" fmla="*/ 160655 h 3740229"/>
              <a:gd name="connsiteX1" fmla="*/ 7863173 w 8323732"/>
              <a:gd name="connsiteY1" fmla="*/ 255179 h 3740229"/>
              <a:gd name="connsiteX2" fmla="*/ 7600620 w 8323732"/>
              <a:gd name="connsiteY2" fmla="*/ 3740229 h 3740229"/>
              <a:gd name="connsiteX3" fmla="*/ 0 w 8323732"/>
              <a:gd name="connsiteY3" fmla="*/ 3740229 h 3740229"/>
              <a:gd name="connsiteX4" fmla="*/ 0 w 8323732"/>
              <a:gd name="connsiteY4" fmla="*/ 3602805 h 3740229"/>
              <a:gd name="connsiteX5" fmla="*/ 55435 w 8323732"/>
              <a:gd name="connsiteY5" fmla="*/ 3570842 h 3740229"/>
              <a:gd name="connsiteX6" fmla="*/ 227279 w 8323732"/>
              <a:gd name="connsiteY6" fmla="*/ 3496710 h 3740229"/>
              <a:gd name="connsiteX7" fmla="*/ 502127 w 8323732"/>
              <a:gd name="connsiteY7" fmla="*/ 3428056 h 3740229"/>
              <a:gd name="connsiteX8" fmla="*/ 793036 w 8323732"/>
              <a:gd name="connsiteY8" fmla="*/ 3417428 h 3740229"/>
              <a:gd name="connsiteX9" fmla="*/ 898442 w 8323732"/>
              <a:gd name="connsiteY9" fmla="*/ 3412141 h 3740229"/>
              <a:gd name="connsiteX10" fmla="*/ 1114432 w 8323732"/>
              <a:gd name="connsiteY10" fmla="*/ 3084342 h 3740229"/>
              <a:gd name="connsiteX11" fmla="*/ 1558930 w 8323732"/>
              <a:gd name="connsiteY11" fmla="*/ 2681872 h 3740229"/>
              <a:gd name="connsiteX12" fmla="*/ 1886440 w 8323732"/>
              <a:gd name="connsiteY12" fmla="*/ 2508113 h 3740229"/>
              <a:gd name="connsiteX13" fmla="*/ 2070187 w 8323732"/>
              <a:gd name="connsiteY13" fmla="*/ 2470113 h 3740229"/>
              <a:gd name="connsiteX14" fmla="*/ 2143579 w 8323732"/>
              <a:gd name="connsiteY14" fmla="*/ 2454851 h 3740229"/>
              <a:gd name="connsiteX15" fmla="*/ 2219931 w 8323732"/>
              <a:gd name="connsiteY15" fmla="*/ 2487554 h 3740229"/>
              <a:gd name="connsiteX16" fmla="*/ 2407961 w 8323732"/>
              <a:gd name="connsiteY16" fmla="*/ 2680598 h 3740229"/>
              <a:gd name="connsiteX17" fmla="*/ 2619587 w 8323732"/>
              <a:gd name="connsiteY17" fmla="*/ 2476504 h 3740229"/>
              <a:gd name="connsiteX18" fmla="*/ 2816891 w 8323732"/>
              <a:gd name="connsiteY18" fmla="*/ 2404761 h 3740229"/>
              <a:gd name="connsiteX19" fmla="*/ 3063573 w 8323732"/>
              <a:gd name="connsiteY19" fmla="*/ 2222318 h 3740229"/>
              <a:gd name="connsiteX20" fmla="*/ 3285032 w 8323732"/>
              <a:gd name="connsiteY20" fmla="*/ 2158948 h 3740229"/>
              <a:gd name="connsiteX21" fmla="*/ 3715332 w 8323732"/>
              <a:gd name="connsiteY21" fmla="*/ 1638125 h 3740229"/>
              <a:gd name="connsiteX22" fmla="*/ 3925116 w 8323732"/>
              <a:gd name="connsiteY22" fmla="*/ 1596293 h 3740229"/>
              <a:gd name="connsiteX23" fmla="*/ 4148850 w 8323732"/>
              <a:gd name="connsiteY23" fmla="*/ 1497296 h 3740229"/>
              <a:gd name="connsiteX24" fmla="*/ 4371047 w 8323732"/>
              <a:gd name="connsiteY24" fmla="*/ 1547397 h 3740229"/>
              <a:gd name="connsiteX25" fmla="*/ 4544958 w 8323732"/>
              <a:gd name="connsiteY25" fmla="*/ 1363372 h 3740229"/>
              <a:gd name="connsiteX26" fmla="*/ 4788549 w 8323732"/>
              <a:gd name="connsiteY26" fmla="*/ 1197641 h 3740229"/>
              <a:gd name="connsiteX27" fmla="*/ 5125834 w 8323732"/>
              <a:gd name="connsiteY27" fmla="*/ 1617021 h 3740229"/>
              <a:gd name="connsiteX28" fmla="*/ 5227409 w 8323732"/>
              <a:gd name="connsiteY28" fmla="*/ 1673473 h 3740229"/>
              <a:gd name="connsiteX29" fmla="*/ 5560704 w 8323732"/>
              <a:gd name="connsiteY29" fmla="*/ 1387105 h 3740229"/>
              <a:gd name="connsiteX30" fmla="*/ 5876712 w 8323732"/>
              <a:gd name="connsiteY30" fmla="*/ 1011734 h 3740229"/>
              <a:gd name="connsiteX31" fmla="*/ 6122609 w 8323732"/>
              <a:gd name="connsiteY31" fmla="*/ 1040561 h 3740229"/>
              <a:gd name="connsiteX32" fmla="*/ 6331963 w 8323732"/>
              <a:gd name="connsiteY32" fmla="*/ 854599 h 3740229"/>
              <a:gd name="connsiteX33" fmla="*/ 6526278 w 8323732"/>
              <a:gd name="connsiteY33" fmla="*/ 609995 h 3740229"/>
              <a:gd name="connsiteX34" fmla="*/ 6767242 w 8323732"/>
              <a:gd name="connsiteY34" fmla="*/ 733998 h 3740229"/>
              <a:gd name="connsiteX35" fmla="*/ 6935152 w 8323732"/>
              <a:gd name="connsiteY35" fmla="*/ 663741 h 3740229"/>
              <a:gd name="connsiteX36" fmla="*/ 7178389 w 8323732"/>
              <a:gd name="connsiteY36" fmla="*/ 138574 h 3740229"/>
              <a:gd name="connsiteX37" fmla="*/ 7422241 w 8323732"/>
              <a:gd name="connsiteY37" fmla="*/ 0 h 3740229"/>
              <a:gd name="connsiteX38" fmla="*/ 7600518 w 8323732"/>
              <a:gd name="connsiteY38" fmla="*/ 160655 h 3740229"/>
              <a:gd name="connsiteX0" fmla="*/ 7600518 w 8242934"/>
              <a:gd name="connsiteY0" fmla="*/ 160655 h 3740229"/>
              <a:gd name="connsiteX1" fmla="*/ 7863173 w 8242934"/>
              <a:gd name="connsiteY1" fmla="*/ 255179 h 3740229"/>
              <a:gd name="connsiteX2" fmla="*/ 7600620 w 8242934"/>
              <a:gd name="connsiteY2" fmla="*/ 3740229 h 3740229"/>
              <a:gd name="connsiteX3" fmla="*/ 0 w 8242934"/>
              <a:gd name="connsiteY3" fmla="*/ 3740229 h 3740229"/>
              <a:gd name="connsiteX4" fmla="*/ 0 w 8242934"/>
              <a:gd name="connsiteY4" fmla="*/ 3602805 h 3740229"/>
              <a:gd name="connsiteX5" fmla="*/ 55435 w 8242934"/>
              <a:gd name="connsiteY5" fmla="*/ 3570842 h 3740229"/>
              <a:gd name="connsiteX6" fmla="*/ 227279 w 8242934"/>
              <a:gd name="connsiteY6" fmla="*/ 3496710 h 3740229"/>
              <a:gd name="connsiteX7" fmla="*/ 502127 w 8242934"/>
              <a:gd name="connsiteY7" fmla="*/ 3428056 h 3740229"/>
              <a:gd name="connsiteX8" fmla="*/ 793036 w 8242934"/>
              <a:gd name="connsiteY8" fmla="*/ 3417428 h 3740229"/>
              <a:gd name="connsiteX9" fmla="*/ 898442 w 8242934"/>
              <a:gd name="connsiteY9" fmla="*/ 3412141 h 3740229"/>
              <a:gd name="connsiteX10" fmla="*/ 1114432 w 8242934"/>
              <a:gd name="connsiteY10" fmla="*/ 3084342 h 3740229"/>
              <a:gd name="connsiteX11" fmla="*/ 1558930 w 8242934"/>
              <a:gd name="connsiteY11" fmla="*/ 2681872 h 3740229"/>
              <a:gd name="connsiteX12" fmla="*/ 1886440 w 8242934"/>
              <a:gd name="connsiteY12" fmla="*/ 2508113 h 3740229"/>
              <a:gd name="connsiteX13" fmla="*/ 2070187 w 8242934"/>
              <a:gd name="connsiteY13" fmla="*/ 2470113 h 3740229"/>
              <a:gd name="connsiteX14" fmla="*/ 2143579 w 8242934"/>
              <a:gd name="connsiteY14" fmla="*/ 2454851 h 3740229"/>
              <a:gd name="connsiteX15" fmla="*/ 2219931 w 8242934"/>
              <a:gd name="connsiteY15" fmla="*/ 2487554 h 3740229"/>
              <a:gd name="connsiteX16" fmla="*/ 2407961 w 8242934"/>
              <a:gd name="connsiteY16" fmla="*/ 2680598 h 3740229"/>
              <a:gd name="connsiteX17" fmla="*/ 2619587 w 8242934"/>
              <a:gd name="connsiteY17" fmla="*/ 2476504 h 3740229"/>
              <a:gd name="connsiteX18" fmla="*/ 2816891 w 8242934"/>
              <a:gd name="connsiteY18" fmla="*/ 2404761 h 3740229"/>
              <a:gd name="connsiteX19" fmla="*/ 3063573 w 8242934"/>
              <a:gd name="connsiteY19" fmla="*/ 2222318 h 3740229"/>
              <a:gd name="connsiteX20" fmla="*/ 3285032 w 8242934"/>
              <a:gd name="connsiteY20" fmla="*/ 2158948 h 3740229"/>
              <a:gd name="connsiteX21" fmla="*/ 3715332 w 8242934"/>
              <a:gd name="connsiteY21" fmla="*/ 1638125 h 3740229"/>
              <a:gd name="connsiteX22" fmla="*/ 3925116 w 8242934"/>
              <a:gd name="connsiteY22" fmla="*/ 1596293 h 3740229"/>
              <a:gd name="connsiteX23" fmla="*/ 4148850 w 8242934"/>
              <a:gd name="connsiteY23" fmla="*/ 1497296 h 3740229"/>
              <a:gd name="connsiteX24" fmla="*/ 4371047 w 8242934"/>
              <a:gd name="connsiteY24" fmla="*/ 1547397 h 3740229"/>
              <a:gd name="connsiteX25" fmla="*/ 4544958 w 8242934"/>
              <a:gd name="connsiteY25" fmla="*/ 1363372 h 3740229"/>
              <a:gd name="connsiteX26" fmla="*/ 4788549 w 8242934"/>
              <a:gd name="connsiteY26" fmla="*/ 1197641 h 3740229"/>
              <a:gd name="connsiteX27" fmla="*/ 5125834 w 8242934"/>
              <a:gd name="connsiteY27" fmla="*/ 1617021 h 3740229"/>
              <a:gd name="connsiteX28" fmla="*/ 5227409 w 8242934"/>
              <a:gd name="connsiteY28" fmla="*/ 1673473 h 3740229"/>
              <a:gd name="connsiteX29" fmla="*/ 5560704 w 8242934"/>
              <a:gd name="connsiteY29" fmla="*/ 1387105 h 3740229"/>
              <a:gd name="connsiteX30" fmla="*/ 5876712 w 8242934"/>
              <a:gd name="connsiteY30" fmla="*/ 1011734 h 3740229"/>
              <a:gd name="connsiteX31" fmla="*/ 6122609 w 8242934"/>
              <a:gd name="connsiteY31" fmla="*/ 1040561 h 3740229"/>
              <a:gd name="connsiteX32" fmla="*/ 6331963 w 8242934"/>
              <a:gd name="connsiteY32" fmla="*/ 854599 h 3740229"/>
              <a:gd name="connsiteX33" fmla="*/ 6526278 w 8242934"/>
              <a:gd name="connsiteY33" fmla="*/ 609995 h 3740229"/>
              <a:gd name="connsiteX34" fmla="*/ 6767242 w 8242934"/>
              <a:gd name="connsiteY34" fmla="*/ 733998 h 3740229"/>
              <a:gd name="connsiteX35" fmla="*/ 6935152 w 8242934"/>
              <a:gd name="connsiteY35" fmla="*/ 663741 h 3740229"/>
              <a:gd name="connsiteX36" fmla="*/ 7178389 w 8242934"/>
              <a:gd name="connsiteY36" fmla="*/ 138574 h 3740229"/>
              <a:gd name="connsiteX37" fmla="*/ 7422241 w 8242934"/>
              <a:gd name="connsiteY37" fmla="*/ 0 h 3740229"/>
              <a:gd name="connsiteX38" fmla="*/ 7600518 w 8242934"/>
              <a:gd name="connsiteY38" fmla="*/ 160655 h 3740229"/>
              <a:gd name="connsiteX0" fmla="*/ 7600518 w 8428062"/>
              <a:gd name="connsiteY0" fmla="*/ 187386 h 3775718"/>
              <a:gd name="connsiteX1" fmla="*/ 7863173 w 8428062"/>
              <a:gd name="connsiteY1" fmla="*/ 281910 h 3775718"/>
              <a:gd name="connsiteX2" fmla="*/ 7853639 w 8428062"/>
              <a:gd name="connsiteY2" fmla="*/ 3775718 h 3775718"/>
              <a:gd name="connsiteX3" fmla="*/ 0 w 8428062"/>
              <a:gd name="connsiteY3" fmla="*/ 3766960 h 3775718"/>
              <a:gd name="connsiteX4" fmla="*/ 0 w 8428062"/>
              <a:gd name="connsiteY4" fmla="*/ 3629536 h 3775718"/>
              <a:gd name="connsiteX5" fmla="*/ 55435 w 8428062"/>
              <a:gd name="connsiteY5" fmla="*/ 3597573 h 3775718"/>
              <a:gd name="connsiteX6" fmla="*/ 227279 w 8428062"/>
              <a:gd name="connsiteY6" fmla="*/ 3523441 h 3775718"/>
              <a:gd name="connsiteX7" fmla="*/ 502127 w 8428062"/>
              <a:gd name="connsiteY7" fmla="*/ 3454787 h 3775718"/>
              <a:gd name="connsiteX8" fmla="*/ 793036 w 8428062"/>
              <a:gd name="connsiteY8" fmla="*/ 3444159 h 3775718"/>
              <a:gd name="connsiteX9" fmla="*/ 898442 w 8428062"/>
              <a:gd name="connsiteY9" fmla="*/ 3438872 h 3775718"/>
              <a:gd name="connsiteX10" fmla="*/ 1114432 w 8428062"/>
              <a:gd name="connsiteY10" fmla="*/ 3111073 h 3775718"/>
              <a:gd name="connsiteX11" fmla="*/ 1558930 w 8428062"/>
              <a:gd name="connsiteY11" fmla="*/ 2708603 h 3775718"/>
              <a:gd name="connsiteX12" fmla="*/ 1886440 w 8428062"/>
              <a:gd name="connsiteY12" fmla="*/ 2534844 h 3775718"/>
              <a:gd name="connsiteX13" fmla="*/ 2070187 w 8428062"/>
              <a:gd name="connsiteY13" fmla="*/ 2496844 h 3775718"/>
              <a:gd name="connsiteX14" fmla="*/ 2143579 w 8428062"/>
              <a:gd name="connsiteY14" fmla="*/ 2481582 h 3775718"/>
              <a:gd name="connsiteX15" fmla="*/ 2219931 w 8428062"/>
              <a:gd name="connsiteY15" fmla="*/ 2514285 h 3775718"/>
              <a:gd name="connsiteX16" fmla="*/ 2407961 w 8428062"/>
              <a:gd name="connsiteY16" fmla="*/ 2707329 h 3775718"/>
              <a:gd name="connsiteX17" fmla="*/ 2619587 w 8428062"/>
              <a:gd name="connsiteY17" fmla="*/ 2503235 h 3775718"/>
              <a:gd name="connsiteX18" fmla="*/ 2816891 w 8428062"/>
              <a:gd name="connsiteY18" fmla="*/ 2431492 h 3775718"/>
              <a:gd name="connsiteX19" fmla="*/ 3063573 w 8428062"/>
              <a:gd name="connsiteY19" fmla="*/ 2249049 h 3775718"/>
              <a:gd name="connsiteX20" fmla="*/ 3285032 w 8428062"/>
              <a:gd name="connsiteY20" fmla="*/ 2185679 h 3775718"/>
              <a:gd name="connsiteX21" fmla="*/ 3715332 w 8428062"/>
              <a:gd name="connsiteY21" fmla="*/ 1664856 h 3775718"/>
              <a:gd name="connsiteX22" fmla="*/ 3925116 w 8428062"/>
              <a:gd name="connsiteY22" fmla="*/ 1623024 h 3775718"/>
              <a:gd name="connsiteX23" fmla="*/ 4148850 w 8428062"/>
              <a:gd name="connsiteY23" fmla="*/ 1524027 h 3775718"/>
              <a:gd name="connsiteX24" fmla="*/ 4371047 w 8428062"/>
              <a:gd name="connsiteY24" fmla="*/ 1574128 h 3775718"/>
              <a:gd name="connsiteX25" fmla="*/ 4544958 w 8428062"/>
              <a:gd name="connsiteY25" fmla="*/ 1390103 h 3775718"/>
              <a:gd name="connsiteX26" fmla="*/ 4788549 w 8428062"/>
              <a:gd name="connsiteY26" fmla="*/ 1224372 h 3775718"/>
              <a:gd name="connsiteX27" fmla="*/ 5125834 w 8428062"/>
              <a:gd name="connsiteY27" fmla="*/ 1643752 h 3775718"/>
              <a:gd name="connsiteX28" fmla="*/ 5227409 w 8428062"/>
              <a:gd name="connsiteY28" fmla="*/ 1700204 h 3775718"/>
              <a:gd name="connsiteX29" fmla="*/ 5560704 w 8428062"/>
              <a:gd name="connsiteY29" fmla="*/ 1413836 h 3775718"/>
              <a:gd name="connsiteX30" fmla="*/ 5876712 w 8428062"/>
              <a:gd name="connsiteY30" fmla="*/ 1038465 h 3775718"/>
              <a:gd name="connsiteX31" fmla="*/ 6122609 w 8428062"/>
              <a:gd name="connsiteY31" fmla="*/ 1067292 h 3775718"/>
              <a:gd name="connsiteX32" fmla="*/ 6331963 w 8428062"/>
              <a:gd name="connsiteY32" fmla="*/ 881330 h 3775718"/>
              <a:gd name="connsiteX33" fmla="*/ 6526278 w 8428062"/>
              <a:gd name="connsiteY33" fmla="*/ 636726 h 3775718"/>
              <a:gd name="connsiteX34" fmla="*/ 6767242 w 8428062"/>
              <a:gd name="connsiteY34" fmla="*/ 760729 h 3775718"/>
              <a:gd name="connsiteX35" fmla="*/ 6935152 w 8428062"/>
              <a:gd name="connsiteY35" fmla="*/ 690472 h 3775718"/>
              <a:gd name="connsiteX36" fmla="*/ 7178389 w 8428062"/>
              <a:gd name="connsiteY36" fmla="*/ 165305 h 3775718"/>
              <a:gd name="connsiteX37" fmla="*/ 7422241 w 8428062"/>
              <a:gd name="connsiteY37" fmla="*/ 26731 h 3775718"/>
              <a:gd name="connsiteX38" fmla="*/ 7600518 w 8428062"/>
              <a:gd name="connsiteY38" fmla="*/ 187386 h 3775718"/>
              <a:gd name="connsiteX0" fmla="*/ 7600518 w 7878278"/>
              <a:gd name="connsiteY0" fmla="*/ 187386 h 3775718"/>
              <a:gd name="connsiteX1" fmla="*/ 7863173 w 7878278"/>
              <a:gd name="connsiteY1" fmla="*/ 281910 h 3775718"/>
              <a:gd name="connsiteX2" fmla="*/ 7853639 w 7878278"/>
              <a:gd name="connsiteY2" fmla="*/ 3775718 h 3775718"/>
              <a:gd name="connsiteX3" fmla="*/ 0 w 7878278"/>
              <a:gd name="connsiteY3" fmla="*/ 3766960 h 3775718"/>
              <a:gd name="connsiteX4" fmla="*/ 0 w 7878278"/>
              <a:gd name="connsiteY4" fmla="*/ 3629536 h 3775718"/>
              <a:gd name="connsiteX5" fmla="*/ 55435 w 7878278"/>
              <a:gd name="connsiteY5" fmla="*/ 3597573 h 3775718"/>
              <a:gd name="connsiteX6" fmla="*/ 227279 w 7878278"/>
              <a:gd name="connsiteY6" fmla="*/ 3523441 h 3775718"/>
              <a:gd name="connsiteX7" fmla="*/ 502127 w 7878278"/>
              <a:gd name="connsiteY7" fmla="*/ 3454787 h 3775718"/>
              <a:gd name="connsiteX8" fmla="*/ 793036 w 7878278"/>
              <a:gd name="connsiteY8" fmla="*/ 3444159 h 3775718"/>
              <a:gd name="connsiteX9" fmla="*/ 898442 w 7878278"/>
              <a:gd name="connsiteY9" fmla="*/ 3438872 h 3775718"/>
              <a:gd name="connsiteX10" fmla="*/ 1114432 w 7878278"/>
              <a:gd name="connsiteY10" fmla="*/ 3111073 h 3775718"/>
              <a:gd name="connsiteX11" fmla="*/ 1558930 w 7878278"/>
              <a:gd name="connsiteY11" fmla="*/ 2708603 h 3775718"/>
              <a:gd name="connsiteX12" fmla="*/ 1886440 w 7878278"/>
              <a:gd name="connsiteY12" fmla="*/ 2534844 h 3775718"/>
              <a:gd name="connsiteX13" fmla="*/ 2070187 w 7878278"/>
              <a:gd name="connsiteY13" fmla="*/ 2496844 h 3775718"/>
              <a:gd name="connsiteX14" fmla="*/ 2143579 w 7878278"/>
              <a:gd name="connsiteY14" fmla="*/ 2481582 h 3775718"/>
              <a:gd name="connsiteX15" fmla="*/ 2219931 w 7878278"/>
              <a:gd name="connsiteY15" fmla="*/ 2514285 h 3775718"/>
              <a:gd name="connsiteX16" fmla="*/ 2407961 w 7878278"/>
              <a:gd name="connsiteY16" fmla="*/ 2707329 h 3775718"/>
              <a:gd name="connsiteX17" fmla="*/ 2619587 w 7878278"/>
              <a:gd name="connsiteY17" fmla="*/ 2503235 h 3775718"/>
              <a:gd name="connsiteX18" fmla="*/ 2816891 w 7878278"/>
              <a:gd name="connsiteY18" fmla="*/ 2431492 h 3775718"/>
              <a:gd name="connsiteX19" fmla="*/ 3063573 w 7878278"/>
              <a:gd name="connsiteY19" fmla="*/ 2249049 h 3775718"/>
              <a:gd name="connsiteX20" fmla="*/ 3285032 w 7878278"/>
              <a:gd name="connsiteY20" fmla="*/ 2185679 h 3775718"/>
              <a:gd name="connsiteX21" fmla="*/ 3715332 w 7878278"/>
              <a:gd name="connsiteY21" fmla="*/ 1664856 h 3775718"/>
              <a:gd name="connsiteX22" fmla="*/ 3925116 w 7878278"/>
              <a:gd name="connsiteY22" fmla="*/ 1623024 h 3775718"/>
              <a:gd name="connsiteX23" fmla="*/ 4148850 w 7878278"/>
              <a:gd name="connsiteY23" fmla="*/ 1524027 h 3775718"/>
              <a:gd name="connsiteX24" fmla="*/ 4371047 w 7878278"/>
              <a:gd name="connsiteY24" fmla="*/ 1574128 h 3775718"/>
              <a:gd name="connsiteX25" fmla="*/ 4544958 w 7878278"/>
              <a:gd name="connsiteY25" fmla="*/ 1390103 h 3775718"/>
              <a:gd name="connsiteX26" fmla="*/ 4788549 w 7878278"/>
              <a:gd name="connsiteY26" fmla="*/ 1224372 h 3775718"/>
              <a:gd name="connsiteX27" fmla="*/ 5125834 w 7878278"/>
              <a:gd name="connsiteY27" fmla="*/ 1643752 h 3775718"/>
              <a:gd name="connsiteX28" fmla="*/ 5227409 w 7878278"/>
              <a:gd name="connsiteY28" fmla="*/ 1700204 h 3775718"/>
              <a:gd name="connsiteX29" fmla="*/ 5560704 w 7878278"/>
              <a:gd name="connsiteY29" fmla="*/ 1413836 h 3775718"/>
              <a:gd name="connsiteX30" fmla="*/ 5876712 w 7878278"/>
              <a:gd name="connsiteY30" fmla="*/ 1038465 h 3775718"/>
              <a:gd name="connsiteX31" fmla="*/ 6122609 w 7878278"/>
              <a:gd name="connsiteY31" fmla="*/ 1067292 h 3775718"/>
              <a:gd name="connsiteX32" fmla="*/ 6331963 w 7878278"/>
              <a:gd name="connsiteY32" fmla="*/ 881330 h 3775718"/>
              <a:gd name="connsiteX33" fmla="*/ 6526278 w 7878278"/>
              <a:gd name="connsiteY33" fmla="*/ 636726 h 3775718"/>
              <a:gd name="connsiteX34" fmla="*/ 6767242 w 7878278"/>
              <a:gd name="connsiteY34" fmla="*/ 760729 h 3775718"/>
              <a:gd name="connsiteX35" fmla="*/ 6935152 w 7878278"/>
              <a:gd name="connsiteY35" fmla="*/ 690472 h 3775718"/>
              <a:gd name="connsiteX36" fmla="*/ 7178389 w 7878278"/>
              <a:gd name="connsiteY36" fmla="*/ 165305 h 3775718"/>
              <a:gd name="connsiteX37" fmla="*/ 7422241 w 7878278"/>
              <a:gd name="connsiteY37" fmla="*/ 26731 h 3775718"/>
              <a:gd name="connsiteX38" fmla="*/ 7600518 w 7878278"/>
              <a:gd name="connsiteY38" fmla="*/ 187386 h 3775718"/>
              <a:gd name="connsiteX0" fmla="*/ 7600518 w 7878278"/>
              <a:gd name="connsiteY0" fmla="*/ 187386 h 3775718"/>
              <a:gd name="connsiteX1" fmla="*/ 7863173 w 7878278"/>
              <a:gd name="connsiteY1" fmla="*/ 281910 h 3775718"/>
              <a:gd name="connsiteX2" fmla="*/ 7853639 w 7878278"/>
              <a:gd name="connsiteY2" fmla="*/ 3775718 h 3775718"/>
              <a:gd name="connsiteX3" fmla="*/ 0 w 7878278"/>
              <a:gd name="connsiteY3" fmla="*/ 3766960 h 3775718"/>
              <a:gd name="connsiteX4" fmla="*/ 0 w 7878278"/>
              <a:gd name="connsiteY4" fmla="*/ 3629536 h 3775718"/>
              <a:gd name="connsiteX5" fmla="*/ 55435 w 7878278"/>
              <a:gd name="connsiteY5" fmla="*/ 3597573 h 3775718"/>
              <a:gd name="connsiteX6" fmla="*/ 227279 w 7878278"/>
              <a:gd name="connsiteY6" fmla="*/ 3523441 h 3775718"/>
              <a:gd name="connsiteX7" fmla="*/ 502127 w 7878278"/>
              <a:gd name="connsiteY7" fmla="*/ 3454787 h 3775718"/>
              <a:gd name="connsiteX8" fmla="*/ 793036 w 7878278"/>
              <a:gd name="connsiteY8" fmla="*/ 3444159 h 3775718"/>
              <a:gd name="connsiteX9" fmla="*/ 898442 w 7878278"/>
              <a:gd name="connsiteY9" fmla="*/ 3438872 h 3775718"/>
              <a:gd name="connsiteX10" fmla="*/ 1114432 w 7878278"/>
              <a:gd name="connsiteY10" fmla="*/ 3111073 h 3775718"/>
              <a:gd name="connsiteX11" fmla="*/ 1558930 w 7878278"/>
              <a:gd name="connsiteY11" fmla="*/ 2708603 h 3775718"/>
              <a:gd name="connsiteX12" fmla="*/ 1886440 w 7878278"/>
              <a:gd name="connsiteY12" fmla="*/ 2534844 h 3775718"/>
              <a:gd name="connsiteX13" fmla="*/ 2070187 w 7878278"/>
              <a:gd name="connsiteY13" fmla="*/ 2496844 h 3775718"/>
              <a:gd name="connsiteX14" fmla="*/ 2143579 w 7878278"/>
              <a:gd name="connsiteY14" fmla="*/ 2481582 h 3775718"/>
              <a:gd name="connsiteX15" fmla="*/ 2219931 w 7878278"/>
              <a:gd name="connsiteY15" fmla="*/ 2514285 h 3775718"/>
              <a:gd name="connsiteX16" fmla="*/ 2407961 w 7878278"/>
              <a:gd name="connsiteY16" fmla="*/ 2707329 h 3775718"/>
              <a:gd name="connsiteX17" fmla="*/ 2619587 w 7878278"/>
              <a:gd name="connsiteY17" fmla="*/ 2503235 h 3775718"/>
              <a:gd name="connsiteX18" fmla="*/ 2816891 w 7878278"/>
              <a:gd name="connsiteY18" fmla="*/ 2431492 h 3775718"/>
              <a:gd name="connsiteX19" fmla="*/ 3063573 w 7878278"/>
              <a:gd name="connsiteY19" fmla="*/ 2249049 h 3775718"/>
              <a:gd name="connsiteX20" fmla="*/ 3285032 w 7878278"/>
              <a:gd name="connsiteY20" fmla="*/ 2185679 h 3775718"/>
              <a:gd name="connsiteX21" fmla="*/ 3715332 w 7878278"/>
              <a:gd name="connsiteY21" fmla="*/ 1664856 h 3775718"/>
              <a:gd name="connsiteX22" fmla="*/ 3925116 w 7878278"/>
              <a:gd name="connsiteY22" fmla="*/ 1623024 h 3775718"/>
              <a:gd name="connsiteX23" fmla="*/ 4148850 w 7878278"/>
              <a:gd name="connsiteY23" fmla="*/ 1524027 h 3775718"/>
              <a:gd name="connsiteX24" fmla="*/ 4371047 w 7878278"/>
              <a:gd name="connsiteY24" fmla="*/ 1574128 h 3775718"/>
              <a:gd name="connsiteX25" fmla="*/ 4544958 w 7878278"/>
              <a:gd name="connsiteY25" fmla="*/ 1390103 h 3775718"/>
              <a:gd name="connsiteX26" fmla="*/ 4788549 w 7878278"/>
              <a:gd name="connsiteY26" fmla="*/ 1224372 h 3775718"/>
              <a:gd name="connsiteX27" fmla="*/ 5171017 w 7878278"/>
              <a:gd name="connsiteY27" fmla="*/ 1722580 h 3775718"/>
              <a:gd name="connsiteX28" fmla="*/ 5227409 w 7878278"/>
              <a:gd name="connsiteY28" fmla="*/ 1700204 h 3775718"/>
              <a:gd name="connsiteX29" fmla="*/ 5560704 w 7878278"/>
              <a:gd name="connsiteY29" fmla="*/ 1413836 h 3775718"/>
              <a:gd name="connsiteX30" fmla="*/ 5876712 w 7878278"/>
              <a:gd name="connsiteY30" fmla="*/ 1038465 h 3775718"/>
              <a:gd name="connsiteX31" fmla="*/ 6122609 w 7878278"/>
              <a:gd name="connsiteY31" fmla="*/ 1067292 h 3775718"/>
              <a:gd name="connsiteX32" fmla="*/ 6331963 w 7878278"/>
              <a:gd name="connsiteY32" fmla="*/ 881330 h 3775718"/>
              <a:gd name="connsiteX33" fmla="*/ 6526278 w 7878278"/>
              <a:gd name="connsiteY33" fmla="*/ 636726 h 3775718"/>
              <a:gd name="connsiteX34" fmla="*/ 6767242 w 7878278"/>
              <a:gd name="connsiteY34" fmla="*/ 760729 h 3775718"/>
              <a:gd name="connsiteX35" fmla="*/ 6935152 w 7878278"/>
              <a:gd name="connsiteY35" fmla="*/ 690472 h 3775718"/>
              <a:gd name="connsiteX36" fmla="*/ 7178389 w 7878278"/>
              <a:gd name="connsiteY36" fmla="*/ 165305 h 3775718"/>
              <a:gd name="connsiteX37" fmla="*/ 7422241 w 7878278"/>
              <a:gd name="connsiteY37" fmla="*/ 26731 h 3775718"/>
              <a:gd name="connsiteX38" fmla="*/ 7600518 w 7878278"/>
              <a:gd name="connsiteY38" fmla="*/ 187386 h 3775718"/>
              <a:gd name="connsiteX0" fmla="*/ 7600518 w 7878278"/>
              <a:gd name="connsiteY0" fmla="*/ 187386 h 3775718"/>
              <a:gd name="connsiteX1" fmla="*/ 7863173 w 7878278"/>
              <a:gd name="connsiteY1" fmla="*/ 281910 h 3775718"/>
              <a:gd name="connsiteX2" fmla="*/ 7853639 w 7878278"/>
              <a:gd name="connsiteY2" fmla="*/ 3775718 h 3775718"/>
              <a:gd name="connsiteX3" fmla="*/ 0 w 7878278"/>
              <a:gd name="connsiteY3" fmla="*/ 3766960 h 3775718"/>
              <a:gd name="connsiteX4" fmla="*/ 0 w 7878278"/>
              <a:gd name="connsiteY4" fmla="*/ 3629536 h 3775718"/>
              <a:gd name="connsiteX5" fmla="*/ 55435 w 7878278"/>
              <a:gd name="connsiteY5" fmla="*/ 3597573 h 3775718"/>
              <a:gd name="connsiteX6" fmla="*/ 227279 w 7878278"/>
              <a:gd name="connsiteY6" fmla="*/ 3523441 h 3775718"/>
              <a:gd name="connsiteX7" fmla="*/ 502127 w 7878278"/>
              <a:gd name="connsiteY7" fmla="*/ 3454787 h 3775718"/>
              <a:gd name="connsiteX8" fmla="*/ 793036 w 7878278"/>
              <a:gd name="connsiteY8" fmla="*/ 3444159 h 3775718"/>
              <a:gd name="connsiteX9" fmla="*/ 898442 w 7878278"/>
              <a:gd name="connsiteY9" fmla="*/ 3438872 h 3775718"/>
              <a:gd name="connsiteX10" fmla="*/ 1114432 w 7878278"/>
              <a:gd name="connsiteY10" fmla="*/ 3111073 h 3775718"/>
              <a:gd name="connsiteX11" fmla="*/ 1558930 w 7878278"/>
              <a:gd name="connsiteY11" fmla="*/ 2708603 h 3775718"/>
              <a:gd name="connsiteX12" fmla="*/ 1886440 w 7878278"/>
              <a:gd name="connsiteY12" fmla="*/ 2534844 h 3775718"/>
              <a:gd name="connsiteX13" fmla="*/ 2070187 w 7878278"/>
              <a:gd name="connsiteY13" fmla="*/ 2496844 h 3775718"/>
              <a:gd name="connsiteX14" fmla="*/ 2143579 w 7878278"/>
              <a:gd name="connsiteY14" fmla="*/ 2481582 h 3775718"/>
              <a:gd name="connsiteX15" fmla="*/ 2219931 w 7878278"/>
              <a:gd name="connsiteY15" fmla="*/ 2514285 h 3775718"/>
              <a:gd name="connsiteX16" fmla="*/ 2407961 w 7878278"/>
              <a:gd name="connsiteY16" fmla="*/ 2707329 h 3775718"/>
              <a:gd name="connsiteX17" fmla="*/ 2619587 w 7878278"/>
              <a:gd name="connsiteY17" fmla="*/ 2503235 h 3775718"/>
              <a:gd name="connsiteX18" fmla="*/ 2816891 w 7878278"/>
              <a:gd name="connsiteY18" fmla="*/ 2431492 h 3775718"/>
              <a:gd name="connsiteX19" fmla="*/ 3063573 w 7878278"/>
              <a:gd name="connsiteY19" fmla="*/ 2249049 h 3775718"/>
              <a:gd name="connsiteX20" fmla="*/ 3285032 w 7878278"/>
              <a:gd name="connsiteY20" fmla="*/ 2185679 h 3775718"/>
              <a:gd name="connsiteX21" fmla="*/ 3715332 w 7878278"/>
              <a:gd name="connsiteY21" fmla="*/ 1664856 h 3775718"/>
              <a:gd name="connsiteX22" fmla="*/ 3925116 w 7878278"/>
              <a:gd name="connsiteY22" fmla="*/ 1623024 h 3775718"/>
              <a:gd name="connsiteX23" fmla="*/ 4148850 w 7878278"/>
              <a:gd name="connsiteY23" fmla="*/ 1524027 h 3775718"/>
              <a:gd name="connsiteX24" fmla="*/ 4371047 w 7878278"/>
              <a:gd name="connsiteY24" fmla="*/ 1574128 h 3775718"/>
              <a:gd name="connsiteX25" fmla="*/ 4544958 w 7878278"/>
              <a:gd name="connsiteY25" fmla="*/ 1390103 h 3775718"/>
              <a:gd name="connsiteX26" fmla="*/ 4788549 w 7878278"/>
              <a:gd name="connsiteY26" fmla="*/ 1224372 h 3775718"/>
              <a:gd name="connsiteX27" fmla="*/ 5227409 w 7878278"/>
              <a:gd name="connsiteY27" fmla="*/ 1700204 h 3775718"/>
              <a:gd name="connsiteX28" fmla="*/ 5560704 w 7878278"/>
              <a:gd name="connsiteY28" fmla="*/ 1413836 h 3775718"/>
              <a:gd name="connsiteX29" fmla="*/ 5876712 w 7878278"/>
              <a:gd name="connsiteY29" fmla="*/ 1038465 h 3775718"/>
              <a:gd name="connsiteX30" fmla="*/ 6122609 w 7878278"/>
              <a:gd name="connsiteY30" fmla="*/ 1067292 h 3775718"/>
              <a:gd name="connsiteX31" fmla="*/ 6331963 w 7878278"/>
              <a:gd name="connsiteY31" fmla="*/ 881330 h 3775718"/>
              <a:gd name="connsiteX32" fmla="*/ 6526278 w 7878278"/>
              <a:gd name="connsiteY32" fmla="*/ 636726 h 3775718"/>
              <a:gd name="connsiteX33" fmla="*/ 6767242 w 7878278"/>
              <a:gd name="connsiteY33" fmla="*/ 760729 h 3775718"/>
              <a:gd name="connsiteX34" fmla="*/ 6935152 w 7878278"/>
              <a:gd name="connsiteY34" fmla="*/ 690472 h 3775718"/>
              <a:gd name="connsiteX35" fmla="*/ 7178389 w 7878278"/>
              <a:gd name="connsiteY35" fmla="*/ 165305 h 3775718"/>
              <a:gd name="connsiteX36" fmla="*/ 7422241 w 7878278"/>
              <a:gd name="connsiteY36" fmla="*/ 26731 h 3775718"/>
              <a:gd name="connsiteX37" fmla="*/ 7600518 w 7878278"/>
              <a:gd name="connsiteY37" fmla="*/ 187386 h 3775718"/>
              <a:gd name="connsiteX0" fmla="*/ 7600518 w 7878278"/>
              <a:gd name="connsiteY0" fmla="*/ 187386 h 3775718"/>
              <a:gd name="connsiteX1" fmla="*/ 7863173 w 7878278"/>
              <a:gd name="connsiteY1" fmla="*/ 281910 h 3775718"/>
              <a:gd name="connsiteX2" fmla="*/ 7853639 w 7878278"/>
              <a:gd name="connsiteY2" fmla="*/ 3775718 h 3775718"/>
              <a:gd name="connsiteX3" fmla="*/ 0 w 7878278"/>
              <a:gd name="connsiteY3" fmla="*/ 3766960 h 3775718"/>
              <a:gd name="connsiteX4" fmla="*/ 0 w 7878278"/>
              <a:gd name="connsiteY4" fmla="*/ 3629536 h 3775718"/>
              <a:gd name="connsiteX5" fmla="*/ 55435 w 7878278"/>
              <a:gd name="connsiteY5" fmla="*/ 3597573 h 3775718"/>
              <a:gd name="connsiteX6" fmla="*/ 227279 w 7878278"/>
              <a:gd name="connsiteY6" fmla="*/ 3523441 h 3775718"/>
              <a:gd name="connsiteX7" fmla="*/ 502127 w 7878278"/>
              <a:gd name="connsiteY7" fmla="*/ 3454787 h 3775718"/>
              <a:gd name="connsiteX8" fmla="*/ 793036 w 7878278"/>
              <a:gd name="connsiteY8" fmla="*/ 3444159 h 3775718"/>
              <a:gd name="connsiteX9" fmla="*/ 898442 w 7878278"/>
              <a:gd name="connsiteY9" fmla="*/ 3438872 h 3775718"/>
              <a:gd name="connsiteX10" fmla="*/ 1114432 w 7878278"/>
              <a:gd name="connsiteY10" fmla="*/ 3111073 h 3775718"/>
              <a:gd name="connsiteX11" fmla="*/ 1558930 w 7878278"/>
              <a:gd name="connsiteY11" fmla="*/ 2708603 h 3775718"/>
              <a:gd name="connsiteX12" fmla="*/ 1886440 w 7878278"/>
              <a:gd name="connsiteY12" fmla="*/ 2534844 h 3775718"/>
              <a:gd name="connsiteX13" fmla="*/ 2070187 w 7878278"/>
              <a:gd name="connsiteY13" fmla="*/ 2496844 h 3775718"/>
              <a:gd name="connsiteX14" fmla="*/ 2143579 w 7878278"/>
              <a:gd name="connsiteY14" fmla="*/ 2481582 h 3775718"/>
              <a:gd name="connsiteX15" fmla="*/ 2219931 w 7878278"/>
              <a:gd name="connsiteY15" fmla="*/ 2514285 h 3775718"/>
              <a:gd name="connsiteX16" fmla="*/ 2407961 w 7878278"/>
              <a:gd name="connsiteY16" fmla="*/ 2707329 h 3775718"/>
              <a:gd name="connsiteX17" fmla="*/ 2619587 w 7878278"/>
              <a:gd name="connsiteY17" fmla="*/ 2503235 h 3775718"/>
              <a:gd name="connsiteX18" fmla="*/ 2816891 w 7878278"/>
              <a:gd name="connsiteY18" fmla="*/ 2431492 h 3775718"/>
              <a:gd name="connsiteX19" fmla="*/ 3063573 w 7878278"/>
              <a:gd name="connsiteY19" fmla="*/ 2249049 h 3775718"/>
              <a:gd name="connsiteX20" fmla="*/ 3285032 w 7878278"/>
              <a:gd name="connsiteY20" fmla="*/ 2185679 h 3775718"/>
              <a:gd name="connsiteX21" fmla="*/ 3715332 w 7878278"/>
              <a:gd name="connsiteY21" fmla="*/ 1664856 h 3775718"/>
              <a:gd name="connsiteX22" fmla="*/ 3925116 w 7878278"/>
              <a:gd name="connsiteY22" fmla="*/ 1623024 h 3775718"/>
              <a:gd name="connsiteX23" fmla="*/ 4148850 w 7878278"/>
              <a:gd name="connsiteY23" fmla="*/ 1524027 h 3775718"/>
              <a:gd name="connsiteX24" fmla="*/ 4371047 w 7878278"/>
              <a:gd name="connsiteY24" fmla="*/ 1574128 h 3775718"/>
              <a:gd name="connsiteX25" fmla="*/ 4544958 w 7878278"/>
              <a:gd name="connsiteY25" fmla="*/ 1390103 h 3775718"/>
              <a:gd name="connsiteX26" fmla="*/ 4788549 w 7878278"/>
              <a:gd name="connsiteY26" fmla="*/ 1224372 h 3775718"/>
              <a:gd name="connsiteX27" fmla="*/ 5227409 w 7878278"/>
              <a:gd name="connsiteY27" fmla="*/ 1700204 h 3775718"/>
              <a:gd name="connsiteX28" fmla="*/ 5560704 w 7878278"/>
              <a:gd name="connsiteY28" fmla="*/ 1413836 h 3775718"/>
              <a:gd name="connsiteX29" fmla="*/ 5876712 w 7878278"/>
              <a:gd name="connsiteY29" fmla="*/ 1038465 h 3775718"/>
              <a:gd name="connsiteX30" fmla="*/ 6122609 w 7878278"/>
              <a:gd name="connsiteY30" fmla="*/ 1067292 h 3775718"/>
              <a:gd name="connsiteX31" fmla="*/ 6331963 w 7878278"/>
              <a:gd name="connsiteY31" fmla="*/ 881330 h 3775718"/>
              <a:gd name="connsiteX32" fmla="*/ 6526278 w 7878278"/>
              <a:gd name="connsiteY32" fmla="*/ 636726 h 3775718"/>
              <a:gd name="connsiteX33" fmla="*/ 6767242 w 7878278"/>
              <a:gd name="connsiteY33" fmla="*/ 760729 h 3775718"/>
              <a:gd name="connsiteX34" fmla="*/ 6935152 w 7878278"/>
              <a:gd name="connsiteY34" fmla="*/ 690472 h 3775718"/>
              <a:gd name="connsiteX35" fmla="*/ 7178389 w 7878278"/>
              <a:gd name="connsiteY35" fmla="*/ 165305 h 3775718"/>
              <a:gd name="connsiteX36" fmla="*/ 7422241 w 7878278"/>
              <a:gd name="connsiteY36" fmla="*/ 26731 h 3775718"/>
              <a:gd name="connsiteX37" fmla="*/ 7600518 w 7878278"/>
              <a:gd name="connsiteY37" fmla="*/ 187386 h 3775718"/>
              <a:gd name="connsiteX0" fmla="*/ 7600518 w 7878278"/>
              <a:gd name="connsiteY0" fmla="*/ 187386 h 3775718"/>
              <a:gd name="connsiteX1" fmla="*/ 7863173 w 7878278"/>
              <a:gd name="connsiteY1" fmla="*/ 281910 h 3775718"/>
              <a:gd name="connsiteX2" fmla="*/ 7853639 w 7878278"/>
              <a:gd name="connsiteY2" fmla="*/ 3775718 h 3775718"/>
              <a:gd name="connsiteX3" fmla="*/ 0 w 7878278"/>
              <a:gd name="connsiteY3" fmla="*/ 3766960 h 3775718"/>
              <a:gd name="connsiteX4" fmla="*/ 0 w 7878278"/>
              <a:gd name="connsiteY4" fmla="*/ 3629536 h 3775718"/>
              <a:gd name="connsiteX5" fmla="*/ 55435 w 7878278"/>
              <a:gd name="connsiteY5" fmla="*/ 3597573 h 3775718"/>
              <a:gd name="connsiteX6" fmla="*/ 227279 w 7878278"/>
              <a:gd name="connsiteY6" fmla="*/ 3523441 h 3775718"/>
              <a:gd name="connsiteX7" fmla="*/ 502127 w 7878278"/>
              <a:gd name="connsiteY7" fmla="*/ 3454787 h 3775718"/>
              <a:gd name="connsiteX8" fmla="*/ 793036 w 7878278"/>
              <a:gd name="connsiteY8" fmla="*/ 3444159 h 3775718"/>
              <a:gd name="connsiteX9" fmla="*/ 898442 w 7878278"/>
              <a:gd name="connsiteY9" fmla="*/ 3438872 h 3775718"/>
              <a:gd name="connsiteX10" fmla="*/ 1114432 w 7878278"/>
              <a:gd name="connsiteY10" fmla="*/ 3111073 h 3775718"/>
              <a:gd name="connsiteX11" fmla="*/ 1558930 w 7878278"/>
              <a:gd name="connsiteY11" fmla="*/ 2708603 h 3775718"/>
              <a:gd name="connsiteX12" fmla="*/ 1886440 w 7878278"/>
              <a:gd name="connsiteY12" fmla="*/ 2534844 h 3775718"/>
              <a:gd name="connsiteX13" fmla="*/ 2070187 w 7878278"/>
              <a:gd name="connsiteY13" fmla="*/ 2496844 h 3775718"/>
              <a:gd name="connsiteX14" fmla="*/ 2143579 w 7878278"/>
              <a:gd name="connsiteY14" fmla="*/ 2481582 h 3775718"/>
              <a:gd name="connsiteX15" fmla="*/ 2219931 w 7878278"/>
              <a:gd name="connsiteY15" fmla="*/ 2514285 h 3775718"/>
              <a:gd name="connsiteX16" fmla="*/ 2407961 w 7878278"/>
              <a:gd name="connsiteY16" fmla="*/ 2707329 h 3775718"/>
              <a:gd name="connsiteX17" fmla="*/ 2619587 w 7878278"/>
              <a:gd name="connsiteY17" fmla="*/ 2503235 h 3775718"/>
              <a:gd name="connsiteX18" fmla="*/ 2816891 w 7878278"/>
              <a:gd name="connsiteY18" fmla="*/ 2431492 h 3775718"/>
              <a:gd name="connsiteX19" fmla="*/ 3063573 w 7878278"/>
              <a:gd name="connsiteY19" fmla="*/ 2249049 h 3775718"/>
              <a:gd name="connsiteX20" fmla="*/ 3285032 w 7878278"/>
              <a:gd name="connsiteY20" fmla="*/ 2185679 h 3775718"/>
              <a:gd name="connsiteX21" fmla="*/ 3715332 w 7878278"/>
              <a:gd name="connsiteY21" fmla="*/ 1664856 h 3775718"/>
              <a:gd name="connsiteX22" fmla="*/ 3925116 w 7878278"/>
              <a:gd name="connsiteY22" fmla="*/ 1623024 h 3775718"/>
              <a:gd name="connsiteX23" fmla="*/ 4148850 w 7878278"/>
              <a:gd name="connsiteY23" fmla="*/ 1524027 h 3775718"/>
              <a:gd name="connsiteX24" fmla="*/ 4371047 w 7878278"/>
              <a:gd name="connsiteY24" fmla="*/ 1574128 h 3775718"/>
              <a:gd name="connsiteX25" fmla="*/ 4544958 w 7878278"/>
              <a:gd name="connsiteY25" fmla="*/ 1390103 h 3775718"/>
              <a:gd name="connsiteX26" fmla="*/ 4788549 w 7878278"/>
              <a:gd name="connsiteY26" fmla="*/ 1224372 h 3775718"/>
              <a:gd name="connsiteX27" fmla="*/ 5227409 w 7878278"/>
              <a:gd name="connsiteY27" fmla="*/ 1700204 h 3775718"/>
              <a:gd name="connsiteX28" fmla="*/ 5560704 w 7878278"/>
              <a:gd name="connsiteY28" fmla="*/ 1413836 h 3775718"/>
              <a:gd name="connsiteX29" fmla="*/ 5876712 w 7878278"/>
              <a:gd name="connsiteY29" fmla="*/ 1038465 h 3775718"/>
              <a:gd name="connsiteX30" fmla="*/ 6122609 w 7878278"/>
              <a:gd name="connsiteY30" fmla="*/ 1067292 h 3775718"/>
              <a:gd name="connsiteX31" fmla="*/ 6331963 w 7878278"/>
              <a:gd name="connsiteY31" fmla="*/ 881330 h 3775718"/>
              <a:gd name="connsiteX32" fmla="*/ 6526278 w 7878278"/>
              <a:gd name="connsiteY32" fmla="*/ 636726 h 3775718"/>
              <a:gd name="connsiteX33" fmla="*/ 6767242 w 7878278"/>
              <a:gd name="connsiteY33" fmla="*/ 760729 h 3775718"/>
              <a:gd name="connsiteX34" fmla="*/ 6935152 w 7878278"/>
              <a:gd name="connsiteY34" fmla="*/ 690472 h 3775718"/>
              <a:gd name="connsiteX35" fmla="*/ 7178389 w 7878278"/>
              <a:gd name="connsiteY35" fmla="*/ 165305 h 3775718"/>
              <a:gd name="connsiteX36" fmla="*/ 7422241 w 7878278"/>
              <a:gd name="connsiteY36" fmla="*/ 26731 h 3775718"/>
              <a:gd name="connsiteX37" fmla="*/ 7600518 w 7878278"/>
              <a:gd name="connsiteY37" fmla="*/ 187386 h 3775718"/>
              <a:gd name="connsiteX0" fmla="*/ 7600518 w 7878278"/>
              <a:gd name="connsiteY0" fmla="*/ 187386 h 3775718"/>
              <a:gd name="connsiteX1" fmla="*/ 7863173 w 7878278"/>
              <a:gd name="connsiteY1" fmla="*/ 281910 h 3775718"/>
              <a:gd name="connsiteX2" fmla="*/ 7853639 w 7878278"/>
              <a:gd name="connsiteY2" fmla="*/ 3775718 h 3775718"/>
              <a:gd name="connsiteX3" fmla="*/ 0 w 7878278"/>
              <a:gd name="connsiteY3" fmla="*/ 3766960 h 3775718"/>
              <a:gd name="connsiteX4" fmla="*/ 0 w 7878278"/>
              <a:gd name="connsiteY4" fmla="*/ 3629536 h 3775718"/>
              <a:gd name="connsiteX5" fmla="*/ 55435 w 7878278"/>
              <a:gd name="connsiteY5" fmla="*/ 3597573 h 3775718"/>
              <a:gd name="connsiteX6" fmla="*/ 227279 w 7878278"/>
              <a:gd name="connsiteY6" fmla="*/ 3523441 h 3775718"/>
              <a:gd name="connsiteX7" fmla="*/ 502127 w 7878278"/>
              <a:gd name="connsiteY7" fmla="*/ 3454787 h 3775718"/>
              <a:gd name="connsiteX8" fmla="*/ 793036 w 7878278"/>
              <a:gd name="connsiteY8" fmla="*/ 3444159 h 3775718"/>
              <a:gd name="connsiteX9" fmla="*/ 898442 w 7878278"/>
              <a:gd name="connsiteY9" fmla="*/ 3438872 h 3775718"/>
              <a:gd name="connsiteX10" fmla="*/ 1114432 w 7878278"/>
              <a:gd name="connsiteY10" fmla="*/ 3111073 h 3775718"/>
              <a:gd name="connsiteX11" fmla="*/ 1558930 w 7878278"/>
              <a:gd name="connsiteY11" fmla="*/ 2708603 h 3775718"/>
              <a:gd name="connsiteX12" fmla="*/ 1886440 w 7878278"/>
              <a:gd name="connsiteY12" fmla="*/ 2534844 h 3775718"/>
              <a:gd name="connsiteX13" fmla="*/ 2070187 w 7878278"/>
              <a:gd name="connsiteY13" fmla="*/ 2496844 h 3775718"/>
              <a:gd name="connsiteX14" fmla="*/ 2143579 w 7878278"/>
              <a:gd name="connsiteY14" fmla="*/ 2481582 h 3775718"/>
              <a:gd name="connsiteX15" fmla="*/ 2219931 w 7878278"/>
              <a:gd name="connsiteY15" fmla="*/ 2514285 h 3775718"/>
              <a:gd name="connsiteX16" fmla="*/ 2407961 w 7878278"/>
              <a:gd name="connsiteY16" fmla="*/ 2707329 h 3775718"/>
              <a:gd name="connsiteX17" fmla="*/ 2619587 w 7878278"/>
              <a:gd name="connsiteY17" fmla="*/ 2503235 h 3775718"/>
              <a:gd name="connsiteX18" fmla="*/ 2816891 w 7878278"/>
              <a:gd name="connsiteY18" fmla="*/ 2431492 h 3775718"/>
              <a:gd name="connsiteX19" fmla="*/ 3063573 w 7878278"/>
              <a:gd name="connsiteY19" fmla="*/ 2249049 h 3775718"/>
              <a:gd name="connsiteX20" fmla="*/ 3285032 w 7878278"/>
              <a:gd name="connsiteY20" fmla="*/ 2185679 h 3775718"/>
              <a:gd name="connsiteX21" fmla="*/ 3715332 w 7878278"/>
              <a:gd name="connsiteY21" fmla="*/ 1664856 h 3775718"/>
              <a:gd name="connsiteX22" fmla="*/ 3925116 w 7878278"/>
              <a:gd name="connsiteY22" fmla="*/ 1623024 h 3775718"/>
              <a:gd name="connsiteX23" fmla="*/ 4148850 w 7878278"/>
              <a:gd name="connsiteY23" fmla="*/ 1524027 h 3775718"/>
              <a:gd name="connsiteX24" fmla="*/ 4371047 w 7878278"/>
              <a:gd name="connsiteY24" fmla="*/ 1574128 h 3775718"/>
              <a:gd name="connsiteX25" fmla="*/ 4544958 w 7878278"/>
              <a:gd name="connsiteY25" fmla="*/ 1390103 h 3775718"/>
              <a:gd name="connsiteX26" fmla="*/ 4788549 w 7878278"/>
              <a:gd name="connsiteY26" fmla="*/ 1224372 h 3775718"/>
              <a:gd name="connsiteX27" fmla="*/ 5227409 w 7878278"/>
              <a:gd name="connsiteY27" fmla="*/ 1700204 h 3775718"/>
              <a:gd name="connsiteX28" fmla="*/ 5560704 w 7878278"/>
              <a:gd name="connsiteY28" fmla="*/ 1413836 h 3775718"/>
              <a:gd name="connsiteX29" fmla="*/ 5876712 w 7878278"/>
              <a:gd name="connsiteY29" fmla="*/ 1038465 h 3775718"/>
              <a:gd name="connsiteX30" fmla="*/ 6122609 w 7878278"/>
              <a:gd name="connsiteY30" fmla="*/ 1067292 h 3775718"/>
              <a:gd name="connsiteX31" fmla="*/ 6331963 w 7878278"/>
              <a:gd name="connsiteY31" fmla="*/ 881330 h 3775718"/>
              <a:gd name="connsiteX32" fmla="*/ 6526278 w 7878278"/>
              <a:gd name="connsiteY32" fmla="*/ 636726 h 3775718"/>
              <a:gd name="connsiteX33" fmla="*/ 6767242 w 7878278"/>
              <a:gd name="connsiteY33" fmla="*/ 760729 h 3775718"/>
              <a:gd name="connsiteX34" fmla="*/ 6935152 w 7878278"/>
              <a:gd name="connsiteY34" fmla="*/ 690472 h 3775718"/>
              <a:gd name="connsiteX35" fmla="*/ 7178389 w 7878278"/>
              <a:gd name="connsiteY35" fmla="*/ 165305 h 3775718"/>
              <a:gd name="connsiteX36" fmla="*/ 7422241 w 7878278"/>
              <a:gd name="connsiteY36" fmla="*/ 26731 h 3775718"/>
              <a:gd name="connsiteX37" fmla="*/ 7600518 w 7878278"/>
              <a:gd name="connsiteY37" fmla="*/ 187386 h 3775718"/>
              <a:gd name="connsiteX0" fmla="*/ 7600518 w 7878278"/>
              <a:gd name="connsiteY0" fmla="*/ 187386 h 3775718"/>
              <a:gd name="connsiteX1" fmla="*/ 7863173 w 7878278"/>
              <a:gd name="connsiteY1" fmla="*/ 281910 h 3775718"/>
              <a:gd name="connsiteX2" fmla="*/ 7853639 w 7878278"/>
              <a:gd name="connsiteY2" fmla="*/ 3775718 h 3775718"/>
              <a:gd name="connsiteX3" fmla="*/ 0 w 7878278"/>
              <a:gd name="connsiteY3" fmla="*/ 3766960 h 3775718"/>
              <a:gd name="connsiteX4" fmla="*/ 0 w 7878278"/>
              <a:gd name="connsiteY4" fmla="*/ 3629536 h 3775718"/>
              <a:gd name="connsiteX5" fmla="*/ 55435 w 7878278"/>
              <a:gd name="connsiteY5" fmla="*/ 3597573 h 3775718"/>
              <a:gd name="connsiteX6" fmla="*/ 227279 w 7878278"/>
              <a:gd name="connsiteY6" fmla="*/ 3523441 h 3775718"/>
              <a:gd name="connsiteX7" fmla="*/ 502127 w 7878278"/>
              <a:gd name="connsiteY7" fmla="*/ 3454787 h 3775718"/>
              <a:gd name="connsiteX8" fmla="*/ 793036 w 7878278"/>
              <a:gd name="connsiteY8" fmla="*/ 3444159 h 3775718"/>
              <a:gd name="connsiteX9" fmla="*/ 898442 w 7878278"/>
              <a:gd name="connsiteY9" fmla="*/ 3438872 h 3775718"/>
              <a:gd name="connsiteX10" fmla="*/ 1114432 w 7878278"/>
              <a:gd name="connsiteY10" fmla="*/ 3111073 h 3775718"/>
              <a:gd name="connsiteX11" fmla="*/ 1558930 w 7878278"/>
              <a:gd name="connsiteY11" fmla="*/ 2708603 h 3775718"/>
              <a:gd name="connsiteX12" fmla="*/ 1886440 w 7878278"/>
              <a:gd name="connsiteY12" fmla="*/ 2534844 h 3775718"/>
              <a:gd name="connsiteX13" fmla="*/ 2070187 w 7878278"/>
              <a:gd name="connsiteY13" fmla="*/ 2496844 h 3775718"/>
              <a:gd name="connsiteX14" fmla="*/ 2143579 w 7878278"/>
              <a:gd name="connsiteY14" fmla="*/ 2481582 h 3775718"/>
              <a:gd name="connsiteX15" fmla="*/ 2219931 w 7878278"/>
              <a:gd name="connsiteY15" fmla="*/ 2514285 h 3775718"/>
              <a:gd name="connsiteX16" fmla="*/ 2407961 w 7878278"/>
              <a:gd name="connsiteY16" fmla="*/ 2707329 h 3775718"/>
              <a:gd name="connsiteX17" fmla="*/ 2619587 w 7878278"/>
              <a:gd name="connsiteY17" fmla="*/ 2503235 h 3775718"/>
              <a:gd name="connsiteX18" fmla="*/ 2816891 w 7878278"/>
              <a:gd name="connsiteY18" fmla="*/ 2431492 h 3775718"/>
              <a:gd name="connsiteX19" fmla="*/ 3063573 w 7878278"/>
              <a:gd name="connsiteY19" fmla="*/ 2249049 h 3775718"/>
              <a:gd name="connsiteX20" fmla="*/ 3285032 w 7878278"/>
              <a:gd name="connsiteY20" fmla="*/ 2185679 h 3775718"/>
              <a:gd name="connsiteX21" fmla="*/ 3715332 w 7878278"/>
              <a:gd name="connsiteY21" fmla="*/ 1664856 h 3775718"/>
              <a:gd name="connsiteX22" fmla="*/ 3925116 w 7878278"/>
              <a:gd name="connsiteY22" fmla="*/ 1623024 h 3775718"/>
              <a:gd name="connsiteX23" fmla="*/ 4148850 w 7878278"/>
              <a:gd name="connsiteY23" fmla="*/ 1524027 h 3775718"/>
              <a:gd name="connsiteX24" fmla="*/ 4371047 w 7878278"/>
              <a:gd name="connsiteY24" fmla="*/ 1574128 h 3775718"/>
              <a:gd name="connsiteX25" fmla="*/ 4544958 w 7878278"/>
              <a:gd name="connsiteY25" fmla="*/ 1390103 h 3775718"/>
              <a:gd name="connsiteX26" fmla="*/ 4788549 w 7878278"/>
              <a:gd name="connsiteY26" fmla="*/ 1224372 h 3775718"/>
              <a:gd name="connsiteX27" fmla="*/ 5227409 w 7878278"/>
              <a:gd name="connsiteY27" fmla="*/ 1700204 h 3775718"/>
              <a:gd name="connsiteX28" fmla="*/ 5560704 w 7878278"/>
              <a:gd name="connsiteY28" fmla="*/ 1413836 h 3775718"/>
              <a:gd name="connsiteX29" fmla="*/ 5876712 w 7878278"/>
              <a:gd name="connsiteY29" fmla="*/ 1038465 h 3775718"/>
              <a:gd name="connsiteX30" fmla="*/ 6122609 w 7878278"/>
              <a:gd name="connsiteY30" fmla="*/ 1067292 h 3775718"/>
              <a:gd name="connsiteX31" fmla="*/ 6331963 w 7878278"/>
              <a:gd name="connsiteY31" fmla="*/ 881330 h 3775718"/>
              <a:gd name="connsiteX32" fmla="*/ 6526278 w 7878278"/>
              <a:gd name="connsiteY32" fmla="*/ 636726 h 3775718"/>
              <a:gd name="connsiteX33" fmla="*/ 6767242 w 7878278"/>
              <a:gd name="connsiteY33" fmla="*/ 760729 h 3775718"/>
              <a:gd name="connsiteX34" fmla="*/ 6935152 w 7878278"/>
              <a:gd name="connsiteY34" fmla="*/ 690472 h 3775718"/>
              <a:gd name="connsiteX35" fmla="*/ 7178389 w 7878278"/>
              <a:gd name="connsiteY35" fmla="*/ 165305 h 3775718"/>
              <a:gd name="connsiteX36" fmla="*/ 7422241 w 7878278"/>
              <a:gd name="connsiteY36" fmla="*/ 26731 h 3775718"/>
              <a:gd name="connsiteX37" fmla="*/ 7600518 w 7878278"/>
              <a:gd name="connsiteY37" fmla="*/ 187386 h 3775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878278" h="3775718">
                <a:moveTo>
                  <a:pt x="7600518" y="187386"/>
                </a:moveTo>
                <a:cubicBezTo>
                  <a:pt x="7674007" y="229916"/>
                  <a:pt x="7820986" y="-316145"/>
                  <a:pt x="7863173" y="281910"/>
                </a:cubicBezTo>
                <a:cubicBezTo>
                  <a:pt x="7905360" y="879965"/>
                  <a:pt x="7844857" y="523497"/>
                  <a:pt x="7853639" y="3775718"/>
                </a:cubicBezTo>
                <a:lnTo>
                  <a:pt x="0" y="3766960"/>
                </a:lnTo>
                <a:lnTo>
                  <a:pt x="0" y="3629536"/>
                </a:lnTo>
                <a:cubicBezTo>
                  <a:pt x="9690" y="3603108"/>
                  <a:pt x="17555" y="3615256"/>
                  <a:pt x="55435" y="3597573"/>
                </a:cubicBezTo>
                <a:cubicBezTo>
                  <a:pt x="93315" y="3579891"/>
                  <a:pt x="152830" y="3547239"/>
                  <a:pt x="227279" y="3523441"/>
                </a:cubicBezTo>
                <a:cubicBezTo>
                  <a:pt x="301728" y="3499643"/>
                  <a:pt x="407834" y="3468001"/>
                  <a:pt x="502127" y="3454787"/>
                </a:cubicBezTo>
                <a:cubicBezTo>
                  <a:pt x="596420" y="3441573"/>
                  <a:pt x="726984" y="3446811"/>
                  <a:pt x="793036" y="3444159"/>
                </a:cubicBezTo>
                <a:cubicBezTo>
                  <a:pt x="859088" y="3441507"/>
                  <a:pt x="798022" y="3450204"/>
                  <a:pt x="898442" y="3438872"/>
                </a:cubicBezTo>
                <a:cubicBezTo>
                  <a:pt x="955601" y="3319677"/>
                  <a:pt x="1002555" y="3224712"/>
                  <a:pt x="1114432" y="3111073"/>
                </a:cubicBezTo>
                <a:cubicBezTo>
                  <a:pt x="1261478" y="2992023"/>
                  <a:pt x="1430262" y="2804641"/>
                  <a:pt x="1558930" y="2708603"/>
                </a:cubicBezTo>
                <a:cubicBezTo>
                  <a:pt x="1687598" y="2612565"/>
                  <a:pt x="1804823" y="2564756"/>
                  <a:pt x="1886440" y="2534844"/>
                </a:cubicBezTo>
                <a:cubicBezTo>
                  <a:pt x="1968057" y="2504932"/>
                  <a:pt x="2038106" y="2497649"/>
                  <a:pt x="2070187" y="2496844"/>
                </a:cubicBezTo>
                <a:cubicBezTo>
                  <a:pt x="2102268" y="2496039"/>
                  <a:pt x="2115030" y="2484057"/>
                  <a:pt x="2143579" y="2481582"/>
                </a:cubicBezTo>
                <a:cubicBezTo>
                  <a:pt x="2228920" y="2482714"/>
                  <a:pt x="2192622" y="2517809"/>
                  <a:pt x="2219931" y="2514285"/>
                </a:cubicBezTo>
                <a:lnTo>
                  <a:pt x="2407961" y="2707329"/>
                </a:lnTo>
                <a:lnTo>
                  <a:pt x="2619587" y="2503235"/>
                </a:lnTo>
                <a:lnTo>
                  <a:pt x="2816891" y="2431492"/>
                </a:lnTo>
                <a:cubicBezTo>
                  <a:pt x="2899118" y="2370678"/>
                  <a:pt x="2985550" y="2290018"/>
                  <a:pt x="3063573" y="2249049"/>
                </a:cubicBezTo>
                <a:cubicBezTo>
                  <a:pt x="3141596" y="2208080"/>
                  <a:pt x="3154855" y="2202323"/>
                  <a:pt x="3285032" y="2185679"/>
                </a:cubicBezTo>
                <a:cubicBezTo>
                  <a:pt x="3382882" y="2023735"/>
                  <a:pt x="3608651" y="1758632"/>
                  <a:pt x="3715332" y="1664856"/>
                </a:cubicBezTo>
                <a:cubicBezTo>
                  <a:pt x="3822013" y="1571080"/>
                  <a:pt x="3852863" y="1646496"/>
                  <a:pt x="3925116" y="1623024"/>
                </a:cubicBezTo>
                <a:cubicBezTo>
                  <a:pt x="3997369" y="1599552"/>
                  <a:pt x="4056513" y="1544719"/>
                  <a:pt x="4148850" y="1524027"/>
                </a:cubicBezTo>
                <a:cubicBezTo>
                  <a:pt x="4227661" y="1500630"/>
                  <a:pt x="4302335" y="1580294"/>
                  <a:pt x="4371047" y="1574128"/>
                </a:cubicBezTo>
                <a:lnTo>
                  <a:pt x="4544958" y="1390103"/>
                </a:lnTo>
                <a:cubicBezTo>
                  <a:pt x="4622563" y="1324096"/>
                  <a:pt x="4719060" y="1295789"/>
                  <a:pt x="4788549" y="1224372"/>
                </a:cubicBezTo>
                <a:cubicBezTo>
                  <a:pt x="4902291" y="1276056"/>
                  <a:pt x="5026426" y="1598558"/>
                  <a:pt x="5227409" y="1700204"/>
                </a:cubicBezTo>
                <a:cubicBezTo>
                  <a:pt x="5347064" y="1626678"/>
                  <a:pt x="5445303" y="1513363"/>
                  <a:pt x="5560704" y="1413836"/>
                </a:cubicBezTo>
                <a:cubicBezTo>
                  <a:pt x="5676105" y="1314309"/>
                  <a:pt x="5800123" y="1107882"/>
                  <a:pt x="5876712" y="1038465"/>
                </a:cubicBezTo>
                <a:lnTo>
                  <a:pt x="6122609" y="1067292"/>
                </a:lnTo>
                <a:cubicBezTo>
                  <a:pt x="6169298" y="1028531"/>
                  <a:pt x="6264685" y="953091"/>
                  <a:pt x="6331963" y="881330"/>
                </a:cubicBezTo>
                <a:cubicBezTo>
                  <a:pt x="6399241" y="809569"/>
                  <a:pt x="6453732" y="656826"/>
                  <a:pt x="6526278" y="636726"/>
                </a:cubicBezTo>
                <a:cubicBezTo>
                  <a:pt x="6598824" y="616626"/>
                  <a:pt x="6678767" y="747655"/>
                  <a:pt x="6767242" y="760729"/>
                </a:cubicBezTo>
                <a:cubicBezTo>
                  <a:pt x="6842121" y="687612"/>
                  <a:pt x="6824400" y="732759"/>
                  <a:pt x="6935152" y="690472"/>
                </a:cubicBezTo>
                <a:lnTo>
                  <a:pt x="7178389" y="165305"/>
                </a:lnTo>
                <a:cubicBezTo>
                  <a:pt x="7247101" y="118996"/>
                  <a:pt x="7353529" y="51397"/>
                  <a:pt x="7422241" y="26731"/>
                </a:cubicBezTo>
                <a:lnTo>
                  <a:pt x="7600518" y="187386"/>
                </a:lnTo>
                <a:close/>
              </a:path>
            </a:pathLst>
          </a:custGeom>
          <a:solidFill>
            <a:srgbClr val="800000"/>
          </a:solidFill>
          <a:ln>
            <a:solidFill>
              <a:srgbClr val="0033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and More</a:t>
            </a:r>
            <a:br>
              <a:rPr lang="en-US" dirty="0" smtClean="0"/>
            </a:br>
            <a:r>
              <a:rPr lang="en-US" dirty="0" smtClean="0"/>
              <a:t>Uninsured Americans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695415"/>
              </p:ext>
            </p:extLst>
          </p:nvPr>
        </p:nvGraphicFramePr>
        <p:xfrm>
          <a:off x="117043" y="1309216"/>
          <a:ext cx="672998" cy="431617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72998"/>
              </a:tblGrid>
              <a:tr h="616596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50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/>
                </a:tc>
              </a:tr>
              <a:tr h="616596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45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/>
                </a:tc>
              </a:tr>
              <a:tr h="616596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40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/>
                </a:tc>
              </a:tr>
              <a:tr h="616596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35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/>
                </a:tc>
              </a:tr>
              <a:tr h="616596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30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/>
                </a:tc>
              </a:tr>
              <a:tr h="616596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25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/>
                </a:tc>
              </a:tr>
              <a:tr h="616596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20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1571987" y="3218569"/>
            <a:ext cx="3544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Franklin Gothic Book"/>
                <a:cs typeface="Franklin Gothic Book"/>
              </a:rPr>
              <a:t>Millions of Uninsured American</a:t>
            </a:r>
            <a:endParaRPr lang="en-US" sz="2000" dirty="0">
              <a:solidFill>
                <a:srgbClr val="003300"/>
              </a:solidFill>
              <a:latin typeface="Franklin Gothic Book"/>
              <a:cs typeface="Franklin Gothic Book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045132"/>
              </p:ext>
            </p:extLst>
          </p:nvPr>
        </p:nvGraphicFramePr>
        <p:xfrm>
          <a:off x="153614" y="5405736"/>
          <a:ext cx="8873343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145"/>
                <a:gridCol w="1152145"/>
                <a:gridCol w="1152145"/>
                <a:gridCol w="1152145"/>
                <a:gridCol w="1152145"/>
                <a:gridCol w="1152145"/>
                <a:gridCol w="1152145"/>
                <a:gridCol w="808328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Franklin Gothic Book"/>
                          <a:cs typeface="Franklin Gothic Book"/>
                        </a:rPr>
                        <a:t>1976</a:t>
                      </a:r>
                      <a:endParaRPr lang="en-US" sz="2000" dirty="0">
                        <a:solidFill>
                          <a:schemeClr val="tx1"/>
                        </a:solidFill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1980</a:t>
                      </a:r>
                      <a:endParaRPr lang="en-US" sz="2000" dirty="0">
                        <a:solidFill>
                          <a:schemeClr val="tx1"/>
                        </a:solidFill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1985</a:t>
                      </a:r>
                      <a:endParaRPr lang="en-US" sz="2000" dirty="0">
                        <a:solidFill>
                          <a:schemeClr val="tx1"/>
                        </a:solidFill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1990</a:t>
                      </a:r>
                      <a:endParaRPr lang="en-US" sz="2000" dirty="0">
                        <a:solidFill>
                          <a:schemeClr val="tx1"/>
                        </a:solidFill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1995</a:t>
                      </a:r>
                      <a:endParaRPr lang="en-US" sz="2000" dirty="0">
                        <a:solidFill>
                          <a:schemeClr val="tx1"/>
                        </a:solidFill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2000</a:t>
                      </a:r>
                      <a:endParaRPr lang="en-US" sz="2000" dirty="0">
                        <a:solidFill>
                          <a:schemeClr val="tx1"/>
                        </a:solidFill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2005</a:t>
                      </a:r>
                      <a:endParaRPr lang="en-US" sz="2000" dirty="0">
                        <a:solidFill>
                          <a:schemeClr val="tx1"/>
                        </a:solidFill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Franklin Gothic Book"/>
                          <a:cs typeface="Franklin Gothic Book"/>
                        </a:rPr>
                        <a:t>2012</a:t>
                      </a:r>
                      <a:endParaRPr lang="en-US" sz="2000" dirty="0">
                        <a:solidFill>
                          <a:schemeClr val="tx1"/>
                        </a:solidFill>
                        <a:latin typeface="Franklin Gothic Book"/>
                        <a:cs typeface="Franklin Gothic Book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423515" y="6130138"/>
            <a:ext cx="572048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600" dirty="0" smtClean="0">
                <a:solidFill>
                  <a:srgbClr val="EFECF3"/>
                </a:solidFill>
                <a:latin typeface="Franklin Gothic Book" pitchFamily="34" charset="0"/>
              </a:rPr>
              <a:t>Source: Himmelstein, Woolhandler &amp; </a:t>
            </a:r>
            <a:r>
              <a:rPr lang="en-US" sz="1600" dirty="0" err="1" smtClean="0">
                <a:solidFill>
                  <a:srgbClr val="EFECF3"/>
                </a:solidFill>
                <a:latin typeface="Franklin Gothic Book" pitchFamily="34" charset="0"/>
              </a:rPr>
              <a:t>Carrasquilo</a:t>
            </a:r>
            <a:r>
              <a:rPr lang="en-US" sz="1600" dirty="0" smtClean="0">
                <a:solidFill>
                  <a:srgbClr val="EFECF3"/>
                </a:solidFill>
                <a:latin typeface="Franklin Gothic Book" pitchFamily="34" charset="0"/>
              </a:rPr>
              <a:t>.</a:t>
            </a:r>
          </a:p>
          <a:p>
            <a:pPr algn="r"/>
            <a:r>
              <a:rPr lang="en-US" sz="1600" dirty="0" smtClean="0">
                <a:solidFill>
                  <a:srgbClr val="EFECF3"/>
                </a:solidFill>
                <a:latin typeface="Franklin Gothic Book" pitchFamily="34" charset="0"/>
              </a:rPr>
              <a:t>Tabulation from CPS &amp; NHIS data  </a:t>
            </a:r>
            <a:endParaRPr lang="en-US" sz="1600" dirty="0">
              <a:solidFill>
                <a:srgbClr val="EFECF3"/>
              </a:solidFill>
              <a:latin typeface="Franklin Gothic Book" pitchFamily="34" charset="0"/>
            </a:endParaRPr>
          </a:p>
        </p:txBody>
      </p:sp>
      <p:pic>
        <p:nvPicPr>
          <p:cNvPr id="646148" name="Picture 4" descr="UNINS76_" hidden="1"/>
          <p:cNvPicPr>
            <a:picLocks noChangeAspect="1" noChangeArrowheads="1"/>
          </p:cNvPicPr>
          <p:nvPr/>
        </p:nvPicPr>
        <p:blipFill>
          <a:blip r:embed="rId2" cstate="print"/>
          <a:srcRect l="15280" t="34880" r="10880" b="20320"/>
          <a:stretch>
            <a:fillRect/>
          </a:stretch>
        </p:blipFill>
        <p:spPr bwMode="auto">
          <a:xfrm>
            <a:off x="961879" y="1463039"/>
            <a:ext cx="7603961" cy="38843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128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121825" y="1389888"/>
            <a:ext cx="7754112" cy="4030675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7189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Shrinking Private Insurance</a:t>
            </a:r>
            <a:br>
              <a:rPr lang="en-US" sz="4000" dirty="0" smtClean="0"/>
            </a:br>
            <a:r>
              <a:rPr lang="en-US" sz="2000" dirty="0" smtClean="0">
                <a:latin typeface="Franklin Gothic Book"/>
                <a:cs typeface="Franklin Gothic Book"/>
              </a:rPr>
              <a:t>Percent with private coverage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693" y="6191692"/>
            <a:ext cx="518830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200" dirty="0" smtClean="0">
                <a:solidFill>
                  <a:srgbClr val="EFECF3"/>
                </a:solidFill>
                <a:latin typeface="Franklin Gothic Book" pitchFamily="34" charset="0"/>
              </a:rPr>
              <a:t>Source: Himmelstein and </a:t>
            </a:r>
            <a:r>
              <a:rPr lang="en-US" sz="1200" dirty="0" err="1" smtClean="0">
                <a:solidFill>
                  <a:srgbClr val="EFECF3"/>
                </a:solidFill>
                <a:latin typeface="Franklin Gothic Book" pitchFamily="34" charset="0"/>
              </a:rPr>
              <a:t>Woolhandler</a:t>
            </a:r>
            <a:r>
              <a:rPr lang="en-US" sz="1200" dirty="0" smtClean="0">
                <a:solidFill>
                  <a:srgbClr val="EFECF3"/>
                </a:solidFill>
                <a:latin typeface="Franklin Gothic Book" pitchFamily="34" charset="0"/>
              </a:rPr>
              <a:t> – </a:t>
            </a:r>
            <a:r>
              <a:rPr lang="en-US" sz="1200" dirty="0" err="1" smtClean="0">
                <a:solidFill>
                  <a:srgbClr val="EFECF3"/>
                </a:solidFill>
                <a:latin typeface="Franklin Gothic Book" pitchFamily="34" charset="0"/>
              </a:rPr>
              <a:t>Tabluations</a:t>
            </a:r>
            <a:r>
              <a:rPr lang="en-US" sz="1200" dirty="0" smtClean="0">
                <a:solidFill>
                  <a:srgbClr val="EFECF3"/>
                </a:solidFill>
                <a:latin typeface="Franklin Gothic Book" pitchFamily="34" charset="0"/>
              </a:rPr>
              <a:t> from CPS and HIAA data</a:t>
            </a:r>
          </a:p>
          <a:p>
            <a:pPr algn="r"/>
            <a:r>
              <a:rPr lang="en-US" sz="1200" dirty="0" smtClean="0">
                <a:solidFill>
                  <a:srgbClr val="EFECF3"/>
                </a:solidFill>
                <a:latin typeface="Franklin Gothic Book" pitchFamily="34" charset="0"/>
              </a:rPr>
              <a:t>Note: Data are not adjusted for minor changes in survey methodology</a:t>
            </a:r>
          </a:p>
        </p:txBody>
      </p:sp>
      <p:pic>
        <p:nvPicPr>
          <p:cNvPr id="842756" name="Picture 4" descr="PRIVINS%" hidden="1"/>
          <p:cNvPicPr>
            <a:picLocks noChangeAspect="1" noChangeArrowheads="1"/>
          </p:cNvPicPr>
          <p:nvPr/>
        </p:nvPicPr>
        <p:blipFill>
          <a:blip r:embed="rId2" cstate="print"/>
          <a:srcRect l="17600" t="21333" r="10640" b="15200"/>
          <a:stretch>
            <a:fillRect/>
          </a:stretch>
        </p:blipFill>
        <p:spPr bwMode="auto">
          <a:xfrm>
            <a:off x="972923" y="1375257"/>
            <a:ext cx="7776056" cy="4059936"/>
          </a:xfrm>
          <a:prstGeom prst="rect">
            <a:avLst/>
          </a:prstGeom>
          <a:noFill/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002197"/>
              </p:ext>
            </p:extLst>
          </p:nvPr>
        </p:nvGraphicFramePr>
        <p:xfrm>
          <a:off x="274990" y="982870"/>
          <a:ext cx="870448" cy="4600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0448"/>
              </a:tblGrid>
              <a:tr h="1150193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80%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0193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70%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0193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60%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0193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50%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302440"/>
              </p:ext>
            </p:extLst>
          </p:nvPr>
        </p:nvGraphicFramePr>
        <p:xfrm>
          <a:off x="1121825" y="1921566"/>
          <a:ext cx="7749599" cy="34895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49599"/>
              </a:tblGrid>
              <a:tr h="11631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631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631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5730" y="5491658"/>
            <a:ext cx="78291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Franklin Gothic Book"/>
                <a:cs typeface="Franklin Gothic Book"/>
              </a:rPr>
              <a:t>1960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12871" y="5491658"/>
            <a:ext cx="78291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Franklin Gothic Book"/>
                <a:cs typeface="Franklin Gothic Book"/>
              </a:rPr>
              <a:t>1970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90012" y="5491658"/>
            <a:ext cx="78291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Franklin Gothic Book"/>
                <a:cs typeface="Franklin Gothic Book"/>
              </a:rPr>
              <a:t>1980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67153" y="5491658"/>
            <a:ext cx="78291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Franklin Gothic Book"/>
                <a:cs typeface="Franklin Gothic Book"/>
              </a:rPr>
              <a:t>1990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44295" y="5491658"/>
            <a:ext cx="78629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Franklin Gothic Book"/>
                <a:cs typeface="Franklin Gothic Book"/>
              </a:rPr>
              <a:t>2000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382005" y="5491658"/>
            <a:ext cx="776525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Franklin Gothic Book"/>
                <a:cs typeface="Franklin Gothic Book"/>
              </a:rPr>
              <a:t>2012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139179" y="3330575"/>
            <a:ext cx="89516" cy="208964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285900" y="3257550"/>
            <a:ext cx="89516" cy="216266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432621" y="3168650"/>
            <a:ext cx="89516" cy="225156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579342" y="3019425"/>
            <a:ext cx="89516" cy="240079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726063" y="2965450"/>
            <a:ext cx="89516" cy="245476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019505" y="2790825"/>
            <a:ext cx="89516" cy="262939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166226" y="2654300"/>
            <a:ext cx="89516" cy="276591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312947" y="2416175"/>
            <a:ext cx="89516" cy="300404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459668" y="2324100"/>
            <a:ext cx="89516" cy="309611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606389" y="2187575"/>
            <a:ext cx="89516" cy="323264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753110" y="2181225"/>
            <a:ext cx="89516" cy="323899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899831" y="2165350"/>
            <a:ext cx="89516" cy="325486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046552" y="1997075"/>
            <a:ext cx="89516" cy="342314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193273" y="1854200"/>
            <a:ext cx="89516" cy="356601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339994" y="1660526"/>
            <a:ext cx="89516" cy="375969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486715" y="1822450"/>
            <a:ext cx="89516" cy="359776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633436" y="1754288"/>
            <a:ext cx="89516" cy="36659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780157" y="1571483"/>
            <a:ext cx="89516" cy="384873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926878" y="1667696"/>
            <a:ext cx="89516" cy="375252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073599" y="1696560"/>
            <a:ext cx="89516" cy="372366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220320" y="1840880"/>
            <a:ext cx="89516" cy="357934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367041" y="1840880"/>
            <a:ext cx="89516" cy="357934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513762" y="1981994"/>
            <a:ext cx="89516" cy="343822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660483" y="2187248"/>
            <a:ext cx="89516" cy="323297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807204" y="2411745"/>
            <a:ext cx="89516" cy="300847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687530" y="3168623"/>
            <a:ext cx="89516" cy="225159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34251" y="3303321"/>
            <a:ext cx="89516" cy="211689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980972" y="3361049"/>
            <a:ext cx="89516" cy="205917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127693" y="3117309"/>
            <a:ext cx="89516" cy="230291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274414" y="3152588"/>
            <a:ext cx="89516" cy="22676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953925" y="2514373"/>
            <a:ext cx="89516" cy="290584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100646" y="2642657"/>
            <a:ext cx="89516" cy="277756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247367" y="2600965"/>
            <a:ext cx="89516" cy="281925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394088" y="2867155"/>
            <a:ext cx="89516" cy="255306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540809" y="3017889"/>
            <a:ext cx="89516" cy="240233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421135" y="3171830"/>
            <a:ext cx="89516" cy="224838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567856" y="3216731"/>
            <a:ext cx="89516" cy="220349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714577" y="3216731"/>
            <a:ext cx="89516" cy="220349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861298" y="2902433"/>
            <a:ext cx="89516" cy="251778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008019" y="2722835"/>
            <a:ext cx="89516" cy="269738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154740" y="2851119"/>
            <a:ext cx="89516" cy="256910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301461" y="2960161"/>
            <a:ext cx="89516" cy="246005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448182" y="3110895"/>
            <a:ext cx="89516" cy="23093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594903" y="3232765"/>
            <a:ext cx="89516" cy="218745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741624" y="3213523"/>
            <a:ext cx="89516" cy="220669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7888345" y="3264836"/>
            <a:ext cx="89516" cy="215538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8035066" y="3335394"/>
            <a:ext cx="89516" cy="208482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8181787" y="3444434"/>
            <a:ext cx="89516" cy="197578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8328508" y="3758731"/>
            <a:ext cx="89516" cy="166148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8475229" y="3810045"/>
            <a:ext cx="89516" cy="161017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621950" y="3813252"/>
            <a:ext cx="89516" cy="160696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8768683" y="3806837"/>
            <a:ext cx="89516" cy="161338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872784" y="2921000"/>
            <a:ext cx="89516" cy="249921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sng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F1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5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Chronically Ill and Uninsured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693" y="6160915"/>
            <a:ext cx="518830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400" dirty="0" smtClean="0">
                <a:solidFill>
                  <a:srgbClr val="EFECF3"/>
                </a:solidFill>
                <a:latin typeface="Franklin Gothic Book" pitchFamily="34" charset="0"/>
              </a:rPr>
              <a:t>Source: </a:t>
            </a:r>
            <a:r>
              <a:rPr lang="en-US" sz="1400" dirty="0" err="1" smtClean="0">
                <a:solidFill>
                  <a:srgbClr val="EFECF3"/>
                </a:solidFill>
                <a:latin typeface="Franklin Gothic Book" pitchFamily="34" charset="0"/>
              </a:rPr>
              <a:t>Wilper</a:t>
            </a:r>
            <a:r>
              <a:rPr lang="en-US" sz="1400" dirty="0" smtClean="0">
                <a:solidFill>
                  <a:srgbClr val="EFECF3"/>
                </a:solidFill>
                <a:latin typeface="Franklin Gothic Book" pitchFamily="34" charset="0"/>
              </a:rPr>
              <a:t> et al. Annals of Internal Medicine.</a:t>
            </a:r>
          </a:p>
          <a:p>
            <a:pPr algn="r"/>
            <a:r>
              <a:rPr lang="en-US" sz="1400" dirty="0" smtClean="0">
                <a:solidFill>
                  <a:srgbClr val="EFECF3"/>
                </a:solidFill>
                <a:latin typeface="Franklin Gothic Book" pitchFamily="34" charset="0"/>
              </a:rPr>
              <a:t>2008;149:170</a:t>
            </a:r>
            <a:endParaRPr lang="en-US" sz="1400" dirty="0">
              <a:solidFill>
                <a:srgbClr val="EFECF3"/>
              </a:solidFill>
              <a:latin typeface="Franklin Gothic Boo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486346"/>
              </p:ext>
            </p:extLst>
          </p:nvPr>
        </p:nvGraphicFramePr>
        <p:xfrm>
          <a:off x="394137" y="1331312"/>
          <a:ext cx="8434553" cy="434427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452533"/>
                <a:gridCol w="2567037"/>
                <a:gridCol w="2414983"/>
              </a:tblGrid>
              <a:tr h="54303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Franklin Gothic Medium"/>
                          <a:cs typeface="Franklin Gothic Medium"/>
                        </a:rPr>
                        <a:t>Condition</a:t>
                      </a:r>
                      <a:endParaRPr lang="en-US" sz="2000" b="0" dirty="0">
                        <a:latin typeface="Franklin Gothic Medium"/>
                        <a:cs typeface="Franklin Gothic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Franklin Gothic Medium"/>
                          <a:cs typeface="Franklin Gothic Medium"/>
                        </a:rPr>
                        <a:t>% Uninsured</a:t>
                      </a:r>
                      <a:endParaRPr lang="en-US" sz="2000" b="0" dirty="0">
                        <a:latin typeface="Franklin Gothic Medium"/>
                        <a:cs typeface="Franklin Gothic Medium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Franklin Gothic Medium"/>
                          <a:cs typeface="Franklin Gothic Medium"/>
                        </a:rPr>
                        <a:t># of Uninsured</a:t>
                      </a:r>
                      <a:endParaRPr lang="en-US" sz="2000" b="0" dirty="0">
                        <a:latin typeface="Franklin Gothic Medium"/>
                        <a:cs typeface="Franklin Gothic Medium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430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Diabetes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16.6%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1.4 million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30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Elevated cholesterol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11.9%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4.0 million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30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Hypertension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15.5%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5.9 million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30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Asthma / COPD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19.3%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3.5 million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30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Previous cancer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15.4%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1.1 million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30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Cardiovascular disease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16.1%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/>
                          <a:cs typeface="Franklin Gothic Book"/>
                        </a:rPr>
                        <a:t>1.3 million</a:t>
                      </a:r>
                      <a:endParaRPr lang="en-US" sz="2000" dirty="0">
                        <a:latin typeface="Franklin Gothic Book"/>
                        <a:cs typeface="Franklin Gothic Book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303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Franklin Gothic Medium"/>
                          <a:cs typeface="Franklin Gothic Medium"/>
                        </a:rPr>
                        <a:t>Any of the above</a:t>
                      </a:r>
                      <a:endParaRPr lang="en-US" sz="2800" b="0" dirty="0">
                        <a:latin typeface="Franklin Gothic Medium"/>
                        <a:cs typeface="Franklin Gothic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1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Franklin Gothic Medium"/>
                          <a:cs typeface="Franklin Gothic Medium"/>
                        </a:rPr>
                        <a:t>15.6%</a:t>
                      </a:r>
                      <a:endParaRPr lang="en-US" sz="2800" b="0" dirty="0">
                        <a:latin typeface="Franklin Gothic Medium"/>
                        <a:cs typeface="Franklin Gothic Medium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1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Franklin Gothic Medium"/>
                          <a:cs typeface="Franklin Gothic Medium"/>
                        </a:rPr>
                        <a:t>11.4 million</a:t>
                      </a:r>
                      <a:endParaRPr lang="en-US" sz="2800" b="0" dirty="0">
                        <a:latin typeface="Franklin Gothic Medium"/>
                        <a:cs typeface="Franklin Gothic Medium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14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99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44,798 Adult Deaths Annually</a:t>
            </a:r>
            <a:br>
              <a:rPr lang="en-US" dirty="0" smtClean="0"/>
            </a:br>
            <a:r>
              <a:rPr lang="en-US" dirty="0" smtClean="0"/>
              <a:t>Due to Uninsurance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028807"/>
              </p:ext>
            </p:extLst>
          </p:nvPr>
        </p:nvGraphicFramePr>
        <p:xfrm>
          <a:off x="603504" y="1463038"/>
          <a:ext cx="7936992" cy="4395895"/>
        </p:xfrm>
        <a:graphic>
          <a:graphicData uri="http://schemas.openxmlformats.org/drawingml/2006/table">
            <a:tbl>
              <a:tblPr firstRow="1" lastRow="1" bandRow="1">
                <a:tableStyleId>{073A0DAA-6AF3-43AB-8588-CEC1D06C72B9}</a:tableStyleId>
              </a:tblPr>
              <a:tblGrid>
                <a:gridCol w="2645664"/>
                <a:gridCol w="2645664"/>
                <a:gridCol w="2645664"/>
              </a:tblGrid>
              <a:tr h="62798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Medium" pitchFamily="34" charset="0"/>
                        </a:rPr>
                        <a:t>State</a:t>
                      </a:r>
                      <a:endParaRPr lang="en-US" sz="2400" dirty="0">
                        <a:latin typeface="Franklin Gothic Medium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Medium" pitchFamily="34" charset="0"/>
                        </a:rPr>
                        <a:t>Percent Uninsured</a:t>
                      </a:r>
                      <a:endParaRPr lang="en-US" sz="2400" dirty="0">
                        <a:latin typeface="Franklin Gothic Medium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Medium" pitchFamily="34" charset="0"/>
                        </a:rPr>
                        <a:t>Excess Deaths</a:t>
                      </a:r>
                      <a:endParaRPr lang="en-US" sz="2400" dirty="0">
                        <a:latin typeface="Franklin Gothic Medium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2798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itchFamily="34" charset="0"/>
                        </a:rPr>
                        <a:t>California</a:t>
                      </a:r>
                      <a:endParaRPr lang="en-US" sz="2400" dirty="0">
                        <a:latin typeface="Franklin Gothic Book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itchFamily="34" charset="0"/>
                        </a:rPr>
                        <a:t>23.9%</a:t>
                      </a:r>
                      <a:endParaRPr lang="en-US" sz="2400" dirty="0">
                        <a:latin typeface="Franklin Gothic Book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itchFamily="34" charset="0"/>
                        </a:rPr>
                        <a:t>5,302</a:t>
                      </a:r>
                      <a:endParaRPr lang="en-US" sz="2400" dirty="0">
                        <a:latin typeface="Franklin Gothic Book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798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itchFamily="34" charset="0"/>
                        </a:rPr>
                        <a:t>Texas</a:t>
                      </a:r>
                      <a:endParaRPr lang="en-US" sz="2400" dirty="0">
                        <a:latin typeface="Franklin Gothic Book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itchFamily="34" charset="0"/>
                        </a:rPr>
                        <a:t>29.7%</a:t>
                      </a:r>
                      <a:endParaRPr lang="en-US" sz="2400" dirty="0">
                        <a:latin typeface="Franklin Gothic Book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itchFamily="34" charset="0"/>
                        </a:rPr>
                        <a:t>4,675</a:t>
                      </a:r>
                      <a:endParaRPr lang="en-US" sz="2400" dirty="0">
                        <a:latin typeface="Franklin Gothic Book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798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itchFamily="34" charset="0"/>
                        </a:rPr>
                        <a:t>Florida</a:t>
                      </a:r>
                      <a:endParaRPr lang="en-US" sz="2400" dirty="0">
                        <a:latin typeface="Franklin Gothic Book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itchFamily="34" charset="0"/>
                        </a:rPr>
                        <a:t>26.0%</a:t>
                      </a:r>
                      <a:endParaRPr lang="en-US" sz="2400" dirty="0">
                        <a:latin typeface="Franklin Gothic Book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itchFamily="34" charset="0"/>
                        </a:rPr>
                        <a:t>3,925</a:t>
                      </a:r>
                      <a:endParaRPr lang="en-US" sz="2400" dirty="0">
                        <a:latin typeface="Franklin Gothic Book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798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itchFamily="34" charset="0"/>
                        </a:rPr>
                        <a:t>New York</a:t>
                      </a:r>
                      <a:endParaRPr lang="en-US" sz="2400" dirty="0">
                        <a:latin typeface="Franklin Gothic Book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itchFamily="34" charset="0"/>
                        </a:rPr>
                        <a:t>17.5%</a:t>
                      </a:r>
                      <a:endParaRPr lang="en-US" sz="2400" dirty="0">
                        <a:latin typeface="Franklin Gothic Book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itchFamily="34" charset="0"/>
                        </a:rPr>
                        <a:t>2,254</a:t>
                      </a:r>
                      <a:endParaRPr lang="en-US" sz="2400" dirty="0">
                        <a:latin typeface="Franklin Gothic Book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798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itchFamily="34" charset="0"/>
                        </a:rPr>
                        <a:t>Georgia</a:t>
                      </a:r>
                      <a:endParaRPr lang="en-US" sz="2400" dirty="0">
                        <a:latin typeface="Franklin Gothic Book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itchFamily="34" charset="0"/>
                        </a:rPr>
                        <a:t>23.6%</a:t>
                      </a:r>
                      <a:endParaRPr lang="en-US" sz="2400" dirty="0">
                        <a:latin typeface="Franklin Gothic Book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Book" pitchFamily="34" charset="0"/>
                        </a:rPr>
                        <a:t>1,841</a:t>
                      </a:r>
                      <a:endParaRPr lang="en-US" sz="2400" dirty="0">
                        <a:latin typeface="Franklin Gothic Book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798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Medium" pitchFamily="34" charset="0"/>
                        </a:rPr>
                        <a:t>USA</a:t>
                      </a:r>
                      <a:endParaRPr lang="en-US" sz="2400" dirty="0">
                        <a:latin typeface="Franklin Gothic Medium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1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Medium" pitchFamily="34" charset="0"/>
                        </a:rPr>
                        <a:t>15.3%</a:t>
                      </a:r>
                      <a:endParaRPr lang="en-US" sz="2400" dirty="0">
                        <a:latin typeface="Franklin Gothic Medium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1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Medium" pitchFamily="34" charset="0"/>
                        </a:rPr>
                        <a:t>44,798</a:t>
                      </a:r>
                      <a:endParaRPr lang="en-US" sz="2400" dirty="0">
                        <a:latin typeface="Franklin Gothic Medium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148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3515" y="6130138"/>
            <a:ext cx="572048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600" dirty="0" smtClean="0">
                <a:solidFill>
                  <a:srgbClr val="EFECF3"/>
                </a:solidFill>
                <a:latin typeface="Franklin Gothic Book" pitchFamily="34" charset="0"/>
              </a:rPr>
              <a:t>Source: </a:t>
            </a:r>
            <a:r>
              <a:rPr lang="en-US" sz="1600" dirty="0" err="1" smtClean="0">
                <a:solidFill>
                  <a:srgbClr val="EFECF3"/>
                </a:solidFill>
                <a:latin typeface="Franklin Gothic Book" pitchFamily="34" charset="0"/>
              </a:rPr>
              <a:t>Wilper</a:t>
            </a:r>
            <a:r>
              <a:rPr lang="en-US" sz="1600" dirty="0" smtClean="0">
                <a:solidFill>
                  <a:srgbClr val="EFECF3"/>
                </a:solidFill>
                <a:latin typeface="Franklin Gothic Book" pitchFamily="34" charset="0"/>
              </a:rPr>
              <a:t> et al. Am J Public Health 2009. </a:t>
            </a:r>
          </a:p>
          <a:p>
            <a:pPr algn="r"/>
            <a:r>
              <a:rPr lang="en-US" sz="1600" dirty="0" smtClean="0">
                <a:solidFill>
                  <a:srgbClr val="EFECF3"/>
                </a:solidFill>
                <a:latin typeface="Franklin Gothic Book" pitchFamily="34" charset="0"/>
              </a:rPr>
              <a:t>State tabulations by author</a:t>
            </a:r>
            <a:endParaRPr lang="en-US" sz="1600" dirty="0">
              <a:solidFill>
                <a:srgbClr val="EFECF3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NHP1">
      <a:dk1>
        <a:srgbClr val="003300"/>
      </a:dk1>
      <a:lt1>
        <a:srgbClr val="EBF1DD"/>
      </a:lt1>
      <a:dk2>
        <a:srgbClr val="4F6128"/>
      </a:dk2>
      <a:lt2>
        <a:srgbClr val="EFECF3"/>
      </a:lt2>
      <a:accent1>
        <a:srgbClr val="01A290"/>
      </a:accent1>
      <a:accent2>
        <a:srgbClr val="28476D"/>
      </a:accent2>
      <a:accent3>
        <a:srgbClr val="9E88B8"/>
      </a:accent3>
      <a:accent4>
        <a:srgbClr val="C00000"/>
      </a:accent4>
      <a:accent5>
        <a:srgbClr val="FFC000"/>
      </a:accent5>
      <a:accent6>
        <a:srgbClr val="8CFF8C"/>
      </a:accent6>
      <a:hlink>
        <a:srgbClr val="5F497A"/>
      </a:hlink>
      <a:folHlink>
        <a:srgbClr val="B2A2C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 w="9525" cmpd="sng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 anchor="ctr">
        <a:spAutoFit/>
      </a:bodyPr>
      <a:lstStyle>
        <a:defPPr>
          <a:defRPr sz="2000" dirty="0" smtClean="0">
            <a:latin typeface="Franklin Gothic Book"/>
            <a:cs typeface="Franklin Gothic Book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NHP1">
    <a:dk1>
      <a:srgbClr val="003300"/>
    </a:dk1>
    <a:lt1>
      <a:srgbClr val="EBF1DD"/>
    </a:lt1>
    <a:dk2>
      <a:srgbClr val="4F6128"/>
    </a:dk2>
    <a:lt2>
      <a:srgbClr val="EFECF3"/>
    </a:lt2>
    <a:accent1>
      <a:srgbClr val="01A290"/>
    </a:accent1>
    <a:accent2>
      <a:srgbClr val="28476D"/>
    </a:accent2>
    <a:accent3>
      <a:srgbClr val="9E88B8"/>
    </a:accent3>
    <a:accent4>
      <a:srgbClr val="C00000"/>
    </a:accent4>
    <a:accent5>
      <a:srgbClr val="FFC000"/>
    </a:accent5>
    <a:accent6>
      <a:srgbClr val="8CFF8C"/>
    </a:accent6>
    <a:hlink>
      <a:srgbClr val="5F497A"/>
    </a:hlink>
    <a:folHlink>
      <a:srgbClr val="B2A2C7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Modul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7500"/>
              <a:satMod val="137000"/>
            </a:schemeClr>
          </a:gs>
          <a:gs pos="55000">
            <a:schemeClr val="phClr">
              <a:shade val="69000"/>
              <a:satMod val="137000"/>
            </a:schemeClr>
          </a:gs>
          <a:gs pos="100000">
            <a:schemeClr val="phClr">
              <a:shade val="98000"/>
              <a:satMod val="137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48000" cap="flat" cmpd="thickThin" algn="ctr">
        <a:solidFill>
          <a:schemeClr val="phClr"/>
        </a:solidFill>
        <a:prstDash val="solid"/>
      </a:ln>
      <a:ln w="48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45000" dist="25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NHP1">
    <a:dk1>
      <a:srgbClr val="003300"/>
    </a:dk1>
    <a:lt1>
      <a:srgbClr val="EBF1DD"/>
    </a:lt1>
    <a:dk2>
      <a:srgbClr val="4F6128"/>
    </a:dk2>
    <a:lt2>
      <a:srgbClr val="EFECF3"/>
    </a:lt2>
    <a:accent1>
      <a:srgbClr val="01A290"/>
    </a:accent1>
    <a:accent2>
      <a:srgbClr val="28476D"/>
    </a:accent2>
    <a:accent3>
      <a:srgbClr val="9E88B8"/>
    </a:accent3>
    <a:accent4>
      <a:srgbClr val="C00000"/>
    </a:accent4>
    <a:accent5>
      <a:srgbClr val="FFC000"/>
    </a:accent5>
    <a:accent6>
      <a:srgbClr val="8CFF8C"/>
    </a:accent6>
    <a:hlink>
      <a:srgbClr val="5F497A"/>
    </a:hlink>
    <a:folHlink>
      <a:srgbClr val="B2A2C7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Modul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7500"/>
              <a:satMod val="137000"/>
            </a:schemeClr>
          </a:gs>
          <a:gs pos="55000">
            <a:schemeClr val="phClr">
              <a:shade val="69000"/>
              <a:satMod val="137000"/>
            </a:schemeClr>
          </a:gs>
          <a:gs pos="100000">
            <a:schemeClr val="phClr">
              <a:shade val="98000"/>
              <a:satMod val="137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48000" cap="flat" cmpd="thickThin" algn="ctr">
        <a:solidFill>
          <a:schemeClr val="phClr"/>
        </a:solidFill>
        <a:prstDash val="solid"/>
      </a:ln>
      <a:ln w="48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45000" dist="25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362</TotalTime>
  <Words>885</Words>
  <Application>Microsoft Office PowerPoint</Application>
  <PresentationFormat>On-screen Show (4:3)</PresentationFormat>
  <Paragraphs>256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Grid</vt:lpstr>
      <vt:lpstr>Office Theme</vt:lpstr>
      <vt:lpstr>Single Payer 101 </vt:lpstr>
      <vt:lpstr>What Single-Payer Is NOT:</vt:lpstr>
      <vt:lpstr>Financing via Private Insurance:</vt:lpstr>
      <vt:lpstr>Problems:  For-Profit Interests</vt:lpstr>
      <vt:lpstr>Problems:  The Uninsured &amp; Underinsured</vt:lpstr>
      <vt:lpstr>More and More Uninsured Americans</vt:lpstr>
      <vt:lpstr>Shrinking Private Insurance Percent with private coverage</vt:lpstr>
      <vt:lpstr>Chronically Ill and Uninsured</vt:lpstr>
      <vt:lpstr>44,798 Adult Deaths Annually Due to Uninsurance</vt:lpstr>
      <vt:lpstr>Problems:  Waste</vt:lpstr>
      <vt:lpstr>OECD Health Data (2009)</vt:lpstr>
      <vt:lpstr>Growth of Physicians and Administrators</vt:lpstr>
      <vt:lpstr>Overall Administrative Costs</vt:lpstr>
      <vt:lpstr>PowerPoint Presentation</vt:lpstr>
      <vt:lpstr>Insurance Overhead</vt:lpstr>
      <vt:lpstr>PowerPoint Presentation</vt:lpstr>
      <vt:lpstr>Financing via Single Payer</vt:lpstr>
      <vt:lpstr>Key Features of Single Payer</vt:lpstr>
      <vt:lpstr>Benefits of Single-Payer</vt:lpstr>
      <vt:lpstr>More Benefits of Single Payer</vt:lpstr>
      <vt:lpstr>What about the ACA/Obamacare?</vt:lpstr>
      <vt:lpstr>Recommended Reading</vt:lpstr>
      <vt:lpstr>Contacts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</dc:creator>
  <cp:lastModifiedBy>Mark</cp:lastModifiedBy>
  <cp:revision>38</cp:revision>
  <dcterms:created xsi:type="dcterms:W3CDTF">2006-08-16T00:00:00Z</dcterms:created>
  <dcterms:modified xsi:type="dcterms:W3CDTF">2014-06-25T19:17:20Z</dcterms:modified>
</cp:coreProperties>
</file>