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76" r:id="rId2"/>
    <p:sldId id="535" r:id="rId3"/>
    <p:sldId id="536" r:id="rId4"/>
    <p:sldId id="537" r:id="rId5"/>
    <p:sldId id="568" r:id="rId6"/>
    <p:sldId id="569" r:id="rId7"/>
    <p:sldId id="570" r:id="rId8"/>
    <p:sldId id="571" r:id="rId9"/>
    <p:sldId id="572" r:id="rId10"/>
    <p:sldId id="5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0"/>
    <p:restoredTop sz="94646"/>
  </p:normalViewPr>
  <p:slideViewPr>
    <p:cSldViewPr snapToGrid="0" snapToObjects="1">
      <p:cViewPr varScale="1">
        <p:scale>
          <a:sx n="112" d="100"/>
          <a:sy n="112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'Single-Payer'!$D$8</c:f>
              <c:strCache>
                <c:ptCount val="1"/>
                <c:pt idx="0">
                  <c:v>Favor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4.6732283464566926E-2"/>
                  <c:y val="6.2560608648369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B7-E646-893E-A30E64A54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'Single-Payer'!$C$9:$C$13</c:f>
              <c:strCache>
                <c:ptCount val="5"/>
                <c:pt idx="0">
                  <c:v>1998-2000</c:v>
                </c:pt>
                <c:pt idx="1">
                  <c:v>2002-2004</c:v>
                </c:pt>
                <c:pt idx="2">
                  <c:v>2008-2009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'Single-Payer'!$D$9:$D$13</c:f>
              <c:numCache>
                <c:formatCode>0%</c:formatCode>
                <c:ptCount val="5"/>
                <c:pt idx="0">
                  <c:v>0.4</c:v>
                </c:pt>
                <c:pt idx="1">
                  <c:v>0.39</c:v>
                </c:pt>
                <c:pt idx="2">
                  <c:v>0.46</c:v>
                </c:pt>
                <c:pt idx="3">
                  <c:v>0.5</c:v>
                </c:pt>
                <c:pt idx="4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B7-E646-893E-A30E64A544AA}"/>
            </c:ext>
          </c:extLst>
        </c:ser>
        <c:ser>
          <c:idx val="1"/>
          <c:order val="1"/>
          <c:tx>
            <c:strRef>
              <c:f>'Single-Payer'!$E$8</c:f>
              <c:strCache>
                <c:ptCount val="1"/>
                <c:pt idx="0">
                  <c:v>Oppose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4.6732283464566926E-2"/>
                  <c:y val="-9.45772203617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B7-E646-893E-A30E64A54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'Single-Payer'!$C$9:$C$13</c:f>
              <c:strCache>
                <c:ptCount val="5"/>
                <c:pt idx="0">
                  <c:v>1998-2000</c:v>
                </c:pt>
                <c:pt idx="1">
                  <c:v>2002-2004</c:v>
                </c:pt>
                <c:pt idx="2">
                  <c:v>2008-2009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'Single-Payer'!$E$9:$E$13</c:f>
              <c:numCache>
                <c:formatCode>0%</c:formatCode>
                <c:ptCount val="5"/>
                <c:pt idx="0">
                  <c:v>0.53</c:v>
                </c:pt>
                <c:pt idx="1">
                  <c:v>0.55000000000000004</c:v>
                </c:pt>
                <c:pt idx="2">
                  <c:v>0.49</c:v>
                </c:pt>
                <c:pt idx="3">
                  <c:v>0.43</c:v>
                </c:pt>
                <c:pt idx="4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B7-E646-893E-A30E64A544A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6770272"/>
        <c:axId val="334175488"/>
      </c:lineChart>
      <c:catAx>
        <c:axId val="34677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175488"/>
        <c:crosses val="autoZero"/>
        <c:auto val="1"/>
        <c:lblAlgn val="ctr"/>
        <c:lblOffset val="100"/>
        <c:noMultiLvlLbl val="0"/>
      </c:catAx>
      <c:valAx>
        <c:axId val="3341754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7702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'Single-Payer'!$D$35:$D$37</c:f>
              <c:strCache>
                <c:ptCount val="3"/>
                <c:pt idx="0">
                  <c:v>Overall</c:v>
                </c:pt>
                <c:pt idx="1">
                  <c:v>Democrat </c:v>
                </c:pt>
                <c:pt idx="2">
                  <c:v>Republican</c:v>
                </c:pt>
              </c:strCache>
            </c:strRef>
          </c:cat>
          <c:val>
            <c:numRef>
              <c:f>'Single-Payer'!$E$35:$E$37</c:f>
              <c:numCache>
                <c:formatCode>0.0%</c:formatCode>
                <c:ptCount val="3"/>
                <c:pt idx="0">
                  <c:v>0.70099999999999996</c:v>
                </c:pt>
                <c:pt idx="1">
                  <c:v>0.84499999999999997</c:v>
                </c:pt>
                <c:pt idx="2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7-F94C-9AB0-A4DAC71D8F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522112"/>
        <c:axId val="346523792"/>
      </c:barChart>
      <c:catAx>
        <c:axId val="3465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23792"/>
        <c:crosses val="autoZero"/>
        <c:auto val="1"/>
        <c:lblAlgn val="ctr"/>
        <c:lblOffset val="100"/>
        <c:noMultiLvlLbl val="0"/>
      </c:catAx>
      <c:valAx>
        <c:axId val="34652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Percent supporting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221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3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5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8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BD81-D0D4-E747-B098-BBF8DF36B864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3C2F-5342-DD43-BF01-CBE0F395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slideshow/public-opinion-on-single-payer-national-health-plans-and-expanding-access-to-medicare-coverage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investigates/special-report/usa-election-progressives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business/lazarus/la-fi-lazarus-obama-medicare-for-all-20180911-stor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cobinmag.com/2017/07/trumpcare-obamacare-repeal-public-option-single-pay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x.com/policy-and-politics/2018/4/18/17252714/democrats-medicare-buy-in-chris-murphy-jeff-Merkle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3917-64AA-144F-B52A-478BE7EEF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92" y="16465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Policy pitfalls: faux single-payer plans and legislative deficiencies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Himmelstein/Gaffney</a:t>
            </a:r>
          </a:p>
          <a:p>
            <a:pPr marL="0" indent="0" algn="ctr">
              <a:buNone/>
            </a:pPr>
            <a:r>
              <a:rPr lang="en-US" dirty="0"/>
              <a:t>PNHP Annual Conference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5F726-9F4B-0F4C-AD29-804E0670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06" y="782808"/>
            <a:ext cx="6079577" cy="13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355F-60A0-C044-B2B7-7B471720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Legislative Shortfalls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7D21F2-7D17-E14F-B383-60F6386C0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881116"/>
              </p:ext>
            </p:extLst>
          </p:nvPr>
        </p:nvGraphicFramePr>
        <p:xfrm>
          <a:off x="457200" y="1303020"/>
          <a:ext cx="8229600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9163068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62789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15600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 676 (HOUSE BILL)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1804 (SENATE BILL)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156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Small copays only for 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Not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707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Long-term care (LTC)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Does not cover; leaves to state Medicaid programs, which have to maintain current LTC spending.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0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Payment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-Global budgets for institutional providers.</a:t>
                      </a:r>
                    </a:p>
                    <a:p>
                      <a:r>
                        <a:rPr lang="en-US" dirty="0"/>
                        <a:t>-Separate operating/capital budgets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Retains current Medicare payment methods:</a:t>
                      </a:r>
                    </a:p>
                    <a:p>
                      <a:r>
                        <a:rPr lang="en-US" i="1" dirty="0"/>
                        <a:t>-”Value-based” payments</a:t>
                      </a:r>
                    </a:p>
                    <a:p>
                      <a:r>
                        <a:rPr lang="en-US" i="1" dirty="0"/>
                        <a:t>-No global budgets</a:t>
                      </a:r>
                    </a:p>
                    <a:p>
                      <a:r>
                        <a:rPr lang="en-US" i="1" dirty="0"/>
                        <a:t>-Not separate operating/capital</a:t>
                      </a:r>
                    </a:p>
                    <a:p>
                      <a:r>
                        <a:rPr lang="en-US" i="1" dirty="0"/>
                        <a:t>–Accountable Care Organizations (back door for insurers to participate)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38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Corporate healthcare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Cannot participate; converted to non-for-profit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Can participate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82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20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54A3-2147-0448-9EFD-CA3F6226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Kaiser Family Foundation Healthcare Poll: M4A/SP Support Growing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68498F-4742-0644-9258-33E734B48D7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53BD24-167F-9D46-B43D-6E514F7A56DC}"/>
              </a:ext>
            </a:extLst>
          </p:cNvPr>
          <p:cNvSpPr/>
          <p:nvPr/>
        </p:nvSpPr>
        <p:spPr>
          <a:xfrm>
            <a:off x="457200" y="5903893"/>
            <a:ext cx="8229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Public Opinion on Single-Payer, National Health Plans, and Expanding Access to Medicare Coverage [Internet]. The Henry J. Kaiser Family Foundation. 2018 [cited 2018 Sep 13]. Available from: </a:t>
            </a:r>
            <a:r>
              <a:rPr lang="en-US" sz="1400" dirty="0">
                <a:hlinkClick r:id="rId3"/>
              </a:rPr>
              <a:t>https://www.kff.org/slideshow/public-opinion-on-single-payer-national-health-plans-and-expanding-access-to-medicare-coverage/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488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A5C0-9434-A141-A59C-0BE468EB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2018 Reuters Poll: Support for "Medicare-for-All"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1E78F6-F573-A44E-A521-70AA0F2E415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090889-D0E4-C54F-B5E2-D7BCCBEE9B03}"/>
              </a:ext>
            </a:extLst>
          </p:cNvPr>
          <p:cNvSpPr/>
          <p:nvPr/>
        </p:nvSpPr>
        <p:spPr>
          <a:xfrm>
            <a:off x="457200" y="6126163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Progressive movement stirs Democrats [Internet]. Reuters. [cited 2018 Sep 13]. Available from: </a:t>
            </a:r>
            <a:r>
              <a:rPr lang="en-US" sz="1400" dirty="0">
                <a:hlinkClick r:id="rId3"/>
              </a:rPr>
              <a:t>https://www.reuters.com/investigates/special-report/usa-election-progressives/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846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749F3D-8C03-F241-8EED-B5179FADA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950" y="0"/>
            <a:ext cx="7161293" cy="5648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822DEC-DB20-484A-BF71-6B18A5A3122E}"/>
              </a:ext>
            </a:extLst>
          </p:cNvPr>
          <p:cNvSpPr/>
          <p:nvPr/>
        </p:nvSpPr>
        <p:spPr>
          <a:xfrm>
            <a:off x="735495" y="5903893"/>
            <a:ext cx="7439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Lazarus D. With a single sentence, Obama moves Medicare for all into the political mainstream [Internet]. </a:t>
            </a:r>
            <a:r>
              <a:rPr lang="en-US" sz="1400" dirty="0" err="1"/>
              <a:t>latimes.com</a:t>
            </a:r>
            <a:r>
              <a:rPr lang="en-US" sz="1400" dirty="0"/>
              <a:t>. [cited 2018 Sep 13]. Available from: </a:t>
            </a:r>
            <a:r>
              <a:rPr lang="en-US" sz="1400" dirty="0">
                <a:hlinkClick r:id="rId3"/>
              </a:rPr>
              <a:t>http://www.latimes.com/business/lazarus/la-fi-lazarus-obama-medicare-for-all-20180911-story.html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593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01F3-5F78-E140-98AF-B5D08E78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Faux Single-Payer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EF71-A79C-394D-9B11-FA4541A1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  <a:p>
            <a:pPr lvl="1"/>
            <a:r>
              <a:rPr lang="en-US" dirty="0"/>
              <a:t>Public option on some or all ACA marketplaces</a:t>
            </a:r>
          </a:p>
          <a:p>
            <a:pPr lvl="1"/>
            <a:r>
              <a:rPr lang="en-US" dirty="0"/>
              <a:t>Medicaid buy-in </a:t>
            </a:r>
          </a:p>
          <a:p>
            <a:pPr lvl="1"/>
            <a:r>
              <a:rPr lang="en-US" dirty="0"/>
              <a:t>Medicare buy-in </a:t>
            </a:r>
          </a:p>
          <a:p>
            <a:pPr lvl="1"/>
            <a:r>
              <a:rPr lang="en-US" dirty="0"/>
              <a:t>Medicare Extra-for-All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0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BEFC-4F37-934F-B8E3-347CEADF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option on ACA marketplaces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98BA-392A-D94B-A841-3748F556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Sold on marketplaces with few plans or all marketplaces.</a:t>
            </a:r>
          </a:p>
          <a:p>
            <a:pPr lvl="1"/>
            <a:r>
              <a:rPr lang="en-US" dirty="0"/>
              <a:t>Endorsed by Obama in 2016 in </a:t>
            </a:r>
            <a:r>
              <a:rPr lang="en-US" i="1" dirty="0"/>
              <a:t>Journal of the American Medical Association </a:t>
            </a:r>
            <a:r>
              <a:rPr lang="en-US" dirty="0"/>
              <a:t>for marketplace with few plans. </a:t>
            </a:r>
          </a:p>
          <a:p>
            <a:pPr lvl="1"/>
            <a:r>
              <a:rPr lang="en-US" dirty="0"/>
              <a:t>Competes with other private plans.</a:t>
            </a:r>
          </a:p>
          <a:p>
            <a:pPr lvl="1"/>
            <a:r>
              <a:rPr lang="en-US" dirty="0"/>
              <a:t>Congressional Budget Office:</a:t>
            </a:r>
          </a:p>
          <a:p>
            <a:pPr lvl="2"/>
            <a:r>
              <a:rPr lang="en-US" dirty="0"/>
              <a:t>“would have minimal effects . . . on the number of people who would be uninsured.”</a:t>
            </a:r>
          </a:p>
          <a:p>
            <a:pPr lvl="2"/>
            <a:r>
              <a:rPr lang="en-US" dirty="0"/>
              <a:t>Slightly lower premiums 2/2 Medicare rates.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3BBD0-A482-E94D-BD88-551DE49F434C}"/>
              </a:ext>
            </a:extLst>
          </p:cNvPr>
          <p:cNvSpPr/>
          <p:nvPr/>
        </p:nvSpPr>
        <p:spPr>
          <a:xfrm>
            <a:off x="628650" y="5853797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https://www.jacobinmag.com/2017/07/trumpcare-obamacare-repeal-public-option-single-payer</a:t>
            </a:r>
            <a:r>
              <a:rPr lang="en-US" dirty="0"/>
              <a:t>; https://</a:t>
            </a:r>
            <a:r>
              <a:rPr lang="en-US" dirty="0" err="1"/>
              <a:t>www.cbo.gov</a:t>
            </a:r>
            <a:r>
              <a:rPr lang="en-US" dirty="0"/>
              <a:t>/budget-options/2013/44890</a:t>
            </a:r>
          </a:p>
        </p:txBody>
      </p:sp>
    </p:spTree>
    <p:extLst>
      <p:ext uri="{BB962C8B-B14F-4D97-AF65-F5344CB8AC3E}">
        <p14:creationId xmlns:p14="http://schemas.microsoft.com/office/powerpoint/2010/main" val="319163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568E-95A3-7946-A6B1-3F23EF97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45805-B30B-C44E-AA8E-7F688C757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542671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Sen. Brian Schatz</a:t>
            </a:r>
          </a:p>
          <a:p>
            <a:r>
              <a:rPr lang="en-US" dirty="0"/>
              <a:t>States could </a:t>
            </a:r>
            <a:r>
              <a:rPr lang="en-US" b="1" dirty="0"/>
              <a:t>choose</a:t>
            </a:r>
            <a:r>
              <a:rPr lang="en-US" dirty="0"/>
              <a:t> make their Medicaid programs available to uninsured individuals.  </a:t>
            </a:r>
          </a:p>
          <a:p>
            <a:r>
              <a:rPr lang="en-US" dirty="0"/>
              <a:t>People could use ACA subsidies to reduce the cost.</a:t>
            </a:r>
          </a:p>
          <a:p>
            <a:r>
              <a:rPr lang="en-US" dirty="0"/>
              <a:t>Essentially, creates a Medicaid public-option on the exchanges.</a:t>
            </a:r>
          </a:p>
          <a:p>
            <a:r>
              <a:rPr lang="en-US" dirty="0"/>
              <a:t>Would raise Medicaid rates to Medicare.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8415B5-8713-1045-810B-BFF6F1BD67EA}"/>
              </a:ext>
            </a:extLst>
          </p:cNvPr>
          <p:cNvSpPr/>
          <p:nvPr/>
        </p:nvSpPr>
        <p:spPr>
          <a:xfrm>
            <a:off x="457200" y="612616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www.vox.com</a:t>
            </a:r>
            <a:r>
              <a:rPr lang="en-US" dirty="0"/>
              <a:t>/policy-and-politics/2017/8/22/16171160/</a:t>
            </a:r>
            <a:r>
              <a:rPr lang="en-US" dirty="0" err="1"/>
              <a:t>schatz</a:t>
            </a:r>
            <a:r>
              <a:rPr lang="en-US" dirty="0"/>
              <a:t>-health-care-</a:t>
            </a:r>
            <a:r>
              <a:rPr lang="en-US" dirty="0" err="1"/>
              <a:t>medicaid</a:t>
            </a:r>
            <a:endParaRPr lang="en-US" dirty="0"/>
          </a:p>
        </p:txBody>
      </p:sp>
      <p:pic>
        <p:nvPicPr>
          <p:cNvPr id="1026" name="Picture 2" descr="Brian Schatz, official portrait, 113th Congress 2.jpg">
            <a:extLst>
              <a:ext uri="{FF2B5EF4-FFF2-40B4-BE49-F238E27FC236}">
                <a16:creationId xmlns:a16="http://schemas.microsoft.com/office/drawing/2014/main" id="{01F8B535-7ABF-E744-8518-B4104373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60" y="1690689"/>
            <a:ext cx="2794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1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F6FC-1EBD-CC4B-BE50-70943FF8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Buy-In: 2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A0CBE-D87A-0E40-9374-DA84C498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Kaine-Bennett (“Medicare X”): </a:t>
            </a:r>
          </a:p>
          <a:p>
            <a:pPr lvl="1"/>
            <a:r>
              <a:rPr lang="en-US" dirty="0"/>
              <a:t>Individual Medicare buy-in on exchanges (“X”)</a:t>
            </a:r>
          </a:p>
          <a:p>
            <a:pPr lvl="1"/>
            <a:r>
              <a:rPr lang="en-US" dirty="0"/>
              <a:t>Not funded through Medicare</a:t>
            </a:r>
          </a:p>
          <a:p>
            <a:pPr lvl="1"/>
            <a:endParaRPr lang="en-US" dirty="0"/>
          </a:p>
          <a:p>
            <a:r>
              <a:rPr lang="en-US" dirty="0"/>
              <a:t>Murphy-Merkley (”Choose Medicare Act”): Individual + Employer</a:t>
            </a:r>
          </a:p>
          <a:p>
            <a:pPr lvl="1"/>
            <a:r>
              <a:rPr lang="en-US" dirty="0"/>
              <a:t>Premiums actuarially-based</a:t>
            </a:r>
          </a:p>
          <a:p>
            <a:pPr lvl="1"/>
            <a:r>
              <a:rPr lang="en-US" dirty="0"/>
              <a:t>Could use ACA subsidies</a:t>
            </a:r>
          </a:p>
          <a:p>
            <a:pPr lvl="1"/>
            <a:r>
              <a:rPr lang="en-US" dirty="0"/>
              <a:t>ACA subsidies would be increased (up to 600%FPL)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FD2FC-F7E6-2B4C-94C2-3FCC47CA3A58}"/>
              </a:ext>
            </a:extLst>
          </p:cNvPr>
          <p:cNvSpPr/>
          <p:nvPr/>
        </p:nvSpPr>
        <p:spPr>
          <a:xfrm>
            <a:off x="457200" y="566449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https://www.vox.com/policy-and-politics/2018/4/18/17252714/democrats-medicare-buy-in-chris-murphy-jeff-Merkley</a:t>
            </a:r>
            <a:r>
              <a:rPr lang="en-US" dirty="0"/>
              <a:t>; https://</a:t>
            </a:r>
            <a:r>
              <a:rPr lang="en-US" dirty="0" err="1"/>
              <a:t>www.vox.com</a:t>
            </a:r>
            <a:r>
              <a:rPr lang="en-US" dirty="0"/>
              <a:t>/health-care/2017/10/20/16504800/</a:t>
            </a:r>
            <a:r>
              <a:rPr lang="en-US" dirty="0" err="1"/>
              <a:t>medicare</a:t>
            </a:r>
            <a:r>
              <a:rPr lang="en-US" dirty="0"/>
              <a:t>-x-single-payer</a:t>
            </a:r>
          </a:p>
        </p:txBody>
      </p:sp>
    </p:spTree>
    <p:extLst>
      <p:ext uri="{BB962C8B-B14F-4D97-AF65-F5344CB8AC3E}">
        <p14:creationId xmlns:p14="http://schemas.microsoft.com/office/powerpoint/2010/main" val="24132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1F96-58B8-2045-84B3-73BB1CB9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Extra-for-All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5AAA-5D4F-1D42-A4F1-13758A47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11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Center for American Progress in 2017 </a:t>
            </a:r>
          </a:p>
          <a:p>
            <a:r>
              <a:rPr lang="en-US" dirty="0"/>
              <a:t>Cover all those not covered by other plans (automatic enrollment).</a:t>
            </a:r>
          </a:p>
          <a:p>
            <a:r>
              <a:rPr lang="en-US" dirty="0"/>
              <a:t>Employers could switch workers to Medicare Extra</a:t>
            </a:r>
          </a:p>
          <a:p>
            <a:r>
              <a:rPr lang="en-US" dirty="0"/>
              <a:t>Medicare-Extra could be sold by private insurers.</a:t>
            </a:r>
          </a:p>
          <a:p>
            <a:r>
              <a:rPr lang="en-US" dirty="0"/>
              <a:t>Lack of administrative savings.</a:t>
            </a:r>
          </a:p>
          <a:p>
            <a:r>
              <a:rPr lang="en-US" dirty="0"/>
              <a:t>Persistence of copays / deductibles (some workers could even see worse benefits).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B56D68-839A-3841-A522-7B761503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544228"/>
            <a:ext cx="4447405" cy="44108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FBA4F-276A-A44A-BEAF-0861B1A49277}"/>
              </a:ext>
            </a:extLst>
          </p:cNvPr>
          <p:cNvSpPr/>
          <p:nvPr/>
        </p:nvSpPr>
        <p:spPr>
          <a:xfrm>
            <a:off x="457200" y="6182139"/>
            <a:ext cx="84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www.theguardian.com</a:t>
            </a:r>
            <a:r>
              <a:rPr lang="en-US" dirty="0"/>
              <a:t>/</a:t>
            </a:r>
            <a:r>
              <a:rPr lang="en-US" dirty="0" err="1"/>
              <a:t>commentisfree</a:t>
            </a:r>
            <a:r>
              <a:rPr lang="en-US" dirty="0"/>
              <a:t>/2018/</a:t>
            </a:r>
            <a:r>
              <a:rPr lang="en-US" dirty="0" err="1"/>
              <a:t>feb</a:t>
            </a:r>
            <a:r>
              <a:rPr lang="en-US" dirty="0"/>
              <a:t>/25/us-healthcare-reform-</a:t>
            </a:r>
            <a:r>
              <a:rPr lang="en-US" dirty="0" err="1"/>
              <a:t>medicare</a:t>
            </a:r>
            <a:r>
              <a:rPr lang="en-US" dirty="0"/>
              <a:t>-for-all</a:t>
            </a:r>
          </a:p>
        </p:txBody>
      </p:sp>
    </p:spTree>
    <p:extLst>
      <p:ext uri="{BB962C8B-B14F-4D97-AF65-F5344CB8AC3E}">
        <p14:creationId xmlns:p14="http://schemas.microsoft.com/office/powerpoint/2010/main" val="48751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574</Words>
  <Application>Microsoft Macintosh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Kaiser Family Foundation Healthcare Poll: M4A/SP Support Growing</vt:lpstr>
      <vt:lpstr>2018 Reuters Poll: Support for "Medicare-for-All" </vt:lpstr>
      <vt:lpstr>PowerPoint Presentation</vt:lpstr>
      <vt:lpstr>1. Faux Single-Payer Plans</vt:lpstr>
      <vt:lpstr>Public option on ACA marketplaces</vt:lpstr>
      <vt:lpstr>Medicaid Buy-In</vt:lpstr>
      <vt:lpstr>Medicare Buy-In: 2 Bills</vt:lpstr>
      <vt:lpstr>Medicare Extra-for-All</vt:lpstr>
      <vt:lpstr>2. Legislative Shortfalls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2018-11-10T17:51:35Z</dcterms:created>
  <dcterms:modified xsi:type="dcterms:W3CDTF">2018-11-10T18:12:35Z</dcterms:modified>
</cp:coreProperties>
</file>