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4" r:id="rId11"/>
    <p:sldId id="275" r:id="rId12"/>
    <p:sldId id="27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D2CD"/>
    <a:srgbClr val="D8E4BC"/>
    <a:srgbClr val="01A290"/>
    <a:srgbClr val="54A28A"/>
    <a:srgbClr val="54998A"/>
    <a:srgbClr val="549E8A"/>
    <a:srgbClr val="54A284"/>
    <a:srgbClr val="68A88A"/>
    <a:srgbClr val="58A88A"/>
    <a:srgbClr val="5AA667"/>
  </p:clrMru>
</p:presentationPr>
</file>

<file path=ppt/tableStyles.xml><?xml version="1.0" encoding="utf-8"?>
<a:tblStyleLst xmlns:a="http://schemas.openxmlformats.org/drawingml/2006/main" def="{5C22544A-7EE6-4342-B048-85BDC9FD1C3A}"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3" d="100"/>
          <a:sy n="123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B9B626-B5FE-4550-AEA5-A52C72875DA0}" type="doc">
      <dgm:prSet loTypeId="urn:microsoft.com/office/officeart/2005/8/layout/radial6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2EB37B9-112B-4254-8DB1-22EF2022ADFB}">
      <dgm:prSet phldrT="[Text]"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4800" dirty="0" smtClean="0">
              <a:latin typeface="Franklin Gothic Medium" pitchFamily="34" charset="0"/>
            </a:rPr>
            <a:t>Health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4800" dirty="0" smtClean="0">
              <a:latin typeface="Franklin Gothic Medium" pitchFamily="34" charset="0"/>
            </a:rPr>
            <a:t>Reform</a:t>
          </a:r>
          <a:endParaRPr lang="en-US" sz="4800" dirty="0">
            <a:latin typeface="Franklin Gothic Medium" pitchFamily="34" charset="0"/>
          </a:endParaRPr>
        </a:p>
      </dgm:t>
    </dgm:pt>
    <dgm:pt modelId="{AE38953B-C1A6-42B4-B4F0-7B3E73C0721D}" type="parTrans" cxnId="{5D6BF181-AAFA-4095-BC2C-B6A66D28045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2400">
            <a:latin typeface="Franklin Gothic Book" pitchFamily="34" charset="0"/>
          </a:endParaRPr>
        </a:p>
      </dgm:t>
    </dgm:pt>
    <dgm:pt modelId="{073EF08E-9FB0-43A3-975B-85E084788139}" type="sibTrans" cxnId="{5D6BF181-AAFA-4095-BC2C-B6A66D28045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2400">
            <a:latin typeface="Franklin Gothic Book" pitchFamily="34" charset="0"/>
          </a:endParaRPr>
        </a:p>
      </dgm:t>
    </dgm:pt>
    <dgm:pt modelId="{7C9056A3-DD56-478E-B969-350AFC52FAF0}">
      <dgm:prSet phldrT="[Text]"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dirty="0" smtClean="0">
              <a:latin typeface="Franklin Gothic Medium" pitchFamily="34" charset="0"/>
            </a:rPr>
            <a:t>The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dirty="0" smtClean="0">
              <a:latin typeface="Franklin Gothic Medium" pitchFamily="34" charset="0"/>
            </a:rPr>
            <a:t>Uninsured</a:t>
          </a:r>
          <a:endParaRPr lang="en-US" sz="2400" dirty="0">
            <a:latin typeface="Franklin Gothic Medium" pitchFamily="34" charset="0"/>
          </a:endParaRPr>
        </a:p>
      </dgm:t>
    </dgm:pt>
    <dgm:pt modelId="{66DBD7C8-4CBA-4AB7-93F7-6B7F801DBDBD}" type="parTrans" cxnId="{F36FB6FC-7D3C-4950-A679-48C3A62D25D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2400">
            <a:latin typeface="Franklin Gothic Book" pitchFamily="34" charset="0"/>
          </a:endParaRPr>
        </a:p>
      </dgm:t>
    </dgm:pt>
    <dgm:pt modelId="{775F29CA-4F98-412A-A2B2-9BAB5ED87D40}" type="sibTrans" cxnId="{F36FB6FC-7D3C-4950-A679-48C3A62D25D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2400">
            <a:latin typeface="Franklin Gothic Book" pitchFamily="34" charset="0"/>
          </a:endParaRPr>
        </a:p>
      </dgm:t>
    </dgm:pt>
    <dgm:pt modelId="{563BD1EF-CCD4-42BE-9920-4B4C432F5D2D}">
      <dgm:prSet phldrT="[Text]"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dirty="0" smtClean="0">
              <a:latin typeface="Franklin Gothic Medium" pitchFamily="34" charset="0"/>
            </a:rPr>
            <a:t>The Underinsured</a:t>
          </a:r>
          <a:endParaRPr lang="en-US" sz="2400" dirty="0">
            <a:latin typeface="Franklin Gothic Medium" pitchFamily="34" charset="0"/>
          </a:endParaRPr>
        </a:p>
      </dgm:t>
    </dgm:pt>
    <dgm:pt modelId="{C77A404B-0DB5-42DD-8F16-F14081CE868D}" type="parTrans" cxnId="{DE4C32DF-9227-4D23-9BAA-A8DDBDC4C25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2400">
            <a:latin typeface="Franklin Gothic Book" pitchFamily="34" charset="0"/>
          </a:endParaRPr>
        </a:p>
      </dgm:t>
    </dgm:pt>
    <dgm:pt modelId="{305CC1DC-0990-4AAF-8763-818EE4E255FF}" type="sibTrans" cxnId="{DE4C32DF-9227-4D23-9BAA-A8DDBDC4C25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2400">
            <a:latin typeface="Franklin Gothic Book" pitchFamily="34" charset="0"/>
          </a:endParaRPr>
        </a:p>
      </dgm:t>
    </dgm:pt>
    <dgm:pt modelId="{5D9267CC-2698-448C-8E97-788C7D18989C}">
      <dgm:prSet phldrT="[Text]"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dirty="0" smtClean="0">
              <a:latin typeface="Franklin Gothic Medium" pitchFamily="34" charset="0"/>
            </a:rPr>
            <a:t>Medical Bankruptcy</a:t>
          </a:r>
          <a:endParaRPr lang="en-US" sz="2400" dirty="0">
            <a:latin typeface="Franklin Gothic Medium" pitchFamily="34" charset="0"/>
          </a:endParaRPr>
        </a:p>
      </dgm:t>
    </dgm:pt>
    <dgm:pt modelId="{8848413C-0B14-41BD-8EC6-712215D404EE}" type="parTrans" cxnId="{5BCAFC17-27D2-4810-A5D5-076F8DE35AA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2400">
            <a:latin typeface="Franklin Gothic Book" pitchFamily="34" charset="0"/>
          </a:endParaRPr>
        </a:p>
      </dgm:t>
    </dgm:pt>
    <dgm:pt modelId="{F7226FA9-92A9-4D4D-8ECD-60CDC3F009EC}" type="sibTrans" cxnId="{5BCAFC17-27D2-4810-A5D5-076F8DE35AA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2400">
            <a:latin typeface="Franklin Gothic Book" pitchFamily="34" charset="0"/>
          </a:endParaRPr>
        </a:p>
      </dgm:t>
    </dgm:pt>
    <dgm:pt modelId="{A207B2D1-2575-4D85-8260-0BC93986E2B2}">
      <dgm:prSet phldrT="[Text]"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dirty="0" smtClean="0">
              <a:latin typeface="Franklin Gothic Medium" pitchFamily="34" charset="0"/>
            </a:rPr>
            <a:t>Healthcare Costs</a:t>
          </a:r>
          <a:endParaRPr lang="en-US" sz="2400" dirty="0">
            <a:latin typeface="Franklin Gothic Medium" pitchFamily="34" charset="0"/>
          </a:endParaRPr>
        </a:p>
      </dgm:t>
    </dgm:pt>
    <dgm:pt modelId="{41A8C9C1-39B2-4B8F-957C-94A697AEC714}" type="parTrans" cxnId="{E4179069-EE0E-427F-9F70-88EB9D9399A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2400">
            <a:latin typeface="Franklin Gothic Book" pitchFamily="34" charset="0"/>
          </a:endParaRPr>
        </a:p>
      </dgm:t>
    </dgm:pt>
    <dgm:pt modelId="{3969AE62-47BC-46F9-87CF-6767DF0A86F5}" type="sibTrans" cxnId="{E4179069-EE0E-427F-9F70-88EB9D9399A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2400">
            <a:latin typeface="Franklin Gothic Book" pitchFamily="34" charset="0"/>
          </a:endParaRPr>
        </a:p>
      </dgm:t>
    </dgm:pt>
    <dgm:pt modelId="{9A4C18BD-4FF6-4913-B562-7BB5929E3859}">
      <dgm:prSet phldrT="[Text]"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2400" dirty="0" smtClean="0">
              <a:latin typeface="Franklin Gothic Medium" pitchFamily="34" charset="0"/>
            </a:rPr>
            <a:t>Administrative Costs</a:t>
          </a:r>
          <a:endParaRPr lang="en-US" sz="2400" dirty="0">
            <a:latin typeface="Franklin Gothic Medium" pitchFamily="34" charset="0"/>
          </a:endParaRPr>
        </a:p>
      </dgm:t>
    </dgm:pt>
    <dgm:pt modelId="{B37AD0A0-C7CE-4896-BD1B-46BF23BCDBA8}" type="parTrans" cxnId="{D92002CF-67C1-43FA-92D6-2C58C19D79D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2400">
            <a:latin typeface="Franklin Gothic Book" pitchFamily="34" charset="0"/>
          </a:endParaRPr>
        </a:p>
      </dgm:t>
    </dgm:pt>
    <dgm:pt modelId="{66CA7C41-98CC-457D-BBB1-0818295785A3}" type="sibTrans" cxnId="{D92002CF-67C1-43FA-92D6-2C58C19D79D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US" sz="2400">
            <a:latin typeface="Franklin Gothic Book" pitchFamily="34" charset="0"/>
          </a:endParaRPr>
        </a:p>
      </dgm:t>
    </dgm:pt>
    <dgm:pt modelId="{97ED3A57-842A-4747-9388-52728A1430A9}" type="pres">
      <dgm:prSet presAssocID="{2AB9B626-B5FE-4550-AEA5-A52C72875DA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BDFC96E-0474-4FFB-B989-339E6619DA51}" type="pres">
      <dgm:prSet presAssocID="{02EB37B9-112B-4254-8DB1-22EF2022ADFB}" presName="centerShape" presStyleLbl="node0" presStyleIdx="0" presStyleCnt="1" custScaleX="173830" custScaleY="154783"/>
      <dgm:spPr/>
      <dgm:t>
        <a:bodyPr/>
        <a:lstStyle/>
        <a:p>
          <a:endParaRPr lang="en-US"/>
        </a:p>
      </dgm:t>
    </dgm:pt>
    <dgm:pt modelId="{DF1629CA-3EA5-429C-ADB3-05BA96AA1D71}" type="pres">
      <dgm:prSet presAssocID="{7C9056A3-DD56-478E-B969-350AFC52FAF0}" presName="node" presStyleLbl="node1" presStyleIdx="0" presStyleCnt="5" custScaleX="198308" custRadScaleRad="98880" custRadScaleInc="27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5575D4-036A-471B-B4E0-04467D7C9DE7}" type="pres">
      <dgm:prSet presAssocID="{7C9056A3-DD56-478E-B969-350AFC52FAF0}" presName="dummy" presStyleCnt="0"/>
      <dgm:spPr/>
    </dgm:pt>
    <dgm:pt modelId="{F7B6EF96-FC44-458B-ADAA-BE79A855450D}" type="pres">
      <dgm:prSet presAssocID="{775F29CA-4F98-412A-A2B2-9BAB5ED87D40}" presName="sibTrans" presStyleLbl="sibTrans2D1" presStyleIdx="0" presStyleCnt="5"/>
      <dgm:spPr/>
      <dgm:t>
        <a:bodyPr/>
        <a:lstStyle/>
        <a:p>
          <a:endParaRPr lang="en-US"/>
        </a:p>
      </dgm:t>
    </dgm:pt>
    <dgm:pt modelId="{3117E39B-81B2-470B-A20B-53186FFD2435}" type="pres">
      <dgm:prSet presAssocID="{563BD1EF-CCD4-42BE-9920-4B4C432F5D2D}" presName="node" presStyleLbl="node1" presStyleIdx="1" presStyleCnt="5" custScaleX="198308" custRadScaleRad="117217" custRadScaleInc="113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C058B1-0936-4169-BB51-C7985C575DD3}" type="pres">
      <dgm:prSet presAssocID="{563BD1EF-CCD4-42BE-9920-4B4C432F5D2D}" presName="dummy" presStyleCnt="0"/>
      <dgm:spPr/>
    </dgm:pt>
    <dgm:pt modelId="{8FB614EB-3934-49C2-BA56-1E78E8474F5B}" type="pres">
      <dgm:prSet presAssocID="{305CC1DC-0990-4AAF-8763-818EE4E255FF}" presName="sibTrans" presStyleLbl="sibTrans2D1" presStyleIdx="1" presStyleCnt="5"/>
      <dgm:spPr/>
      <dgm:t>
        <a:bodyPr/>
        <a:lstStyle/>
        <a:p>
          <a:endParaRPr lang="en-US"/>
        </a:p>
      </dgm:t>
    </dgm:pt>
    <dgm:pt modelId="{9134D9C3-D9D9-4113-B0D2-3EDD8CCD0820}" type="pres">
      <dgm:prSet presAssocID="{5D9267CC-2698-448C-8E97-788C7D18989C}" presName="node" presStyleLbl="node1" presStyleIdx="2" presStyleCnt="5" custScaleX="198308" custRadScaleRad="106459" custRadScaleInc="-368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E29E15-8833-403D-B4FC-D9A494E94A56}" type="pres">
      <dgm:prSet presAssocID="{5D9267CC-2698-448C-8E97-788C7D18989C}" presName="dummy" presStyleCnt="0"/>
      <dgm:spPr/>
    </dgm:pt>
    <dgm:pt modelId="{FEEC78D3-6E46-402A-B9C6-CE2FFB8143A4}" type="pres">
      <dgm:prSet presAssocID="{F7226FA9-92A9-4D4D-8ECD-60CDC3F009EC}" presName="sibTrans" presStyleLbl="sibTrans2D1" presStyleIdx="2" presStyleCnt="5"/>
      <dgm:spPr/>
      <dgm:t>
        <a:bodyPr/>
        <a:lstStyle/>
        <a:p>
          <a:endParaRPr lang="en-US"/>
        </a:p>
      </dgm:t>
    </dgm:pt>
    <dgm:pt modelId="{3AFFF97F-BBEF-4028-9D17-D3E3CAC7E846}" type="pres">
      <dgm:prSet presAssocID="{A207B2D1-2575-4D85-8260-0BC93986E2B2}" presName="node" presStyleLbl="node1" presStyleIdx="3" presStyleCnt="5" custScaleX="198308" custRadScaleRad="106857" custRadScaleInc="376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2A0403-6525-4947-A23E-EC9334B33E68}" type="pres">
      <dgm:prSet presAssocID="{A207B2D1-2575-4D85-8260-0BC93986E2B2}" presName="dummy" presStyleCnt="0"/>
      <dgm:spPr/>
    </dgm:pt>
    <dgm:pt modelId="{9C294A8F-FAAD-4F14-AFDB-9668D6423812}" type="pres">
      <dgm:prSet presAssocID="{3969AE62-47BC-46F9-87CF-6767DF0A86F5}" presName="sibTrans" presStyleLbl="sibTrans2D1" presStyleIdx="3" presStyleCnt="5"/>
      <dgm:spPr/>
      <dgm:t>
        <a:bodyPr/>
        <a:lstStyle/>
        <a:p>
          <a:endParaRPr lang="en-US"/>
        </a:p>
      </dgm:t>
    </dgm:pt>
    <dgm:pt modelId="{18EB828B-829F-4075-BA4E-7FA38B8EE9EA}" type="pres">
      <dgm:prSet presAssocID="{9A4C18BD-4FF6-4913-B562-7BB5929E3859}" presName="node" presStyleLbl="node1" presStyleIdx="4" presStyleCnt="5" custScaleX="198308" custRadScaleRad="117217" custRadScaleInc="-113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B00181-5051-4BC6-89D3-162DECF07FB7}" type="pres">
      <dgm:prSet presAssocID="{9A4C18BD-4FF6-4913-B562-7BB5929E3859}" presName="dummy" presStyleCnt="0"/>
      <dgm:spPr/>
    </dgm:pt>
    <dgm:pt modelId="{379EEA6F-5144-4860-A681-4B931151BEEF}" type="pres">
      <dgm:prSet presAssocID="{66CA7C41-98CC-457D-BBB1-0818295785A3}" presName="sibTrans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F36FB6FC-7D3C-4950-A679-48C3A62D25DC}" srcId="{02EB37B9-112B-4254-8DB1-22EF2022ADFB}" destId="{7C9056A3-DD56-478E-B969-350AFC52FAF0}" srcOrd="0" destOrd="0" parTransId="{66DBD7C8-4CBA-4AB7-93F7-6B7F801DBDBD}" sibTransId="{775F29CA-4F98-412A-A2B2-9BAB5ED87D40}"/>
    <dgm:cxn modelId="{709F5FB8-4815-4DC7-BB89-2B24C7A53C71}" type="presOf" srcId="{9A4C18BD-4FF6-4913-B562-7BB5929E3859}" destId="{18EB828B-829F-4075-BA4E-7FA38B8EE9EA}" srcOrd="0" destOrd="0" presId="urn:microsoft.com/office/officeart/2005/8/layout/radial6"/>
    <dgm:cxn modelId="{5D6BF181-AAFA-4095-BC2C-B6A66D28045D}" srcId="{2AB9B626-B5FE-4550-AEA5-A52C72875DA0}" destId="{02EB37B9-112B-4254-8DB1-22EF2022ADFB}" srcOrd="0" destOrd="0" parTransId="{AE38953B-C1A6-42B4-B4F0-7B3E73C0721D}" sibTransId="{073EF08E-9FB0-43A3-975B-85E084788139}"/>
    <dgm:cxn modelId="{BDF16C87-B014-4B42-B81B-FD68AA1EE1C4}" type="presOf" srcId="{775F29CA-4F98-412A-A2B2-9BAB5ED87D40}" destId="{F7B6EF96-FC44-458B-ADAA-BE79A855450D}" srcOrd="0" destOrd="0" presId="urn:microsoft.com/office/officeart/2005/8/layout/radial6"/>
    <dgm:cxn modelId="{5BCAFC17-27D2-4810-A5D5-076F8DE35AA5}" srcId="{02EB37B9-112B-4254-8DB1-22EF2022ADFB}" destId="{5D9267CC-2698-448C-8E97-788C7D18989C}" srcOrd="2" destOrd="0" parTransId="{8848413C-0B14-41BD-8EC6-712215D404EE}" sibTransId="{F7226FA9-92A9-4D4D-8ECD-60CDC3F009EC}"/>
    <dgm:cxn modelId="{D92002CF-67C1-43FA-92D6-2C58C19D79D2}" srcId="{02EB37B9-112B-4254-8DB1-22EF2022ADFB}" destId="{9A4C18BD-4FF6-4913-B562-7BB5929E3859}" srcOrd="4" destOrd="0" parTransId="{B37AD0A0-C7CE-4896-BD1B-46BF23BCDBA8}" sibTransId="{66CA7C41-98CC-457D-BBB1-0818295785A3}"/>
    <dgm:cxn modelId="{708D3614-BFF5-4F32-87AB-054D2C7BD35A}" type="presOf" srcId="{02EB37B9-112B-4254-8DB1-22EF2022ADFB}" destId="{FBDFC96E-0474-4FFB-B989-339E6619DA51}" srcOrd="0" destOrd="0" presId="urn:microsoft.com/office/officeart/2005/8/layout/radial6"/>
    <dgm:cxn modelId="{6F331FF7-0FF3-4479-9E17-DA7692E7416D}" type="presOf" srcId="{5D9267CC-2698-448C-8E97-788C7D18989C}" destId="{9134D9C3-D9D9-4113-B0D2-3EDD8CCD0820}" srcOrd="0" destOrd="0" presId="urn:microsoft.com/office/officeart/2005/8/layout/radial6"/>
    <dgm:cxn modelId="{4388A131-6C0E-4054-A0A0-39A1A6A78A60}" type="presOf" srcId="{F7226FA9-92A9-4D4D-8ECD-60CDC3F009EC}" destId="{FEEC78D3-6E46-402A-B9C6-CE2FFB8143A4}" srcOrd="0" destOrd="0" presId="urn:microsoft.com/office/officeart/2005/8/layout/radial6"/>
    <dgm:cxn modelId="{B1629483-936C-4716-98E7-F403A2AD0627}" type="presOf" srcId="{3969AE62-47BC-46F9-87CF-6767DF0A86F5}" destId="{9C294A8F-FAAD-4F14-AFDB-9668D6423812}" srcOrd="0" destOrd="0" presId="urn:microsoft.com/office/officeart/2005/8/layout/radial6"/>
    <dgm:cxn modelId="{C665FF1F-0E14-49F1-9BA4-FCD93A49D363}" type="presOf" srcId="{7C9056A3-DD56-478E-B969-350AFC52FAF0}" destId="{DF1629CA-3EA5-429C-ADB3-05BA96AA1D71}" srcOrd="0" destOrd="0" presId="urn:microsoft.com/office/officeart/2005/8/layout/radial6"/>
    <dgm:cxn modelId="{44105EA8-3DFD-4FD4-A168-447D1A38083E}" type="presOf" srcId="{A207B2D1-2575-4D85-8260-0BC93986E2B2}" destId="{3AFFF97F-BBEF-4028-9D17-D3E3CAC7E846}" srcOrd="0" destOrd="0" presId="urn:microsoft.com/office/officeart/2005/8/layout/radial6"/>
    <dgm:cxn modelId="{DE4C32DF-9227-4D23-9BAA-A8DDBDC4C257}" srcId="{02EB37B9-112B-4254-8DB1-22EF2022ADFB}" destId="{563BD1EF-CCD4-42BE-9920-4B4C432F5D2D}" srcOrd="1" destOrd="0" parTransId="{C77A404B-0DB5-42DD-8F16-F14081CE868D}" sibTransId="{305CC1DC-0990-4AAF-8763-818EE4E255FF}"/>
    <dgm:cxn modelId="{93EB28DD-A884-461D-A8F1-AF7F61CA5455}" type="presOf" srcId="{66CA7C41-98CC-457D-BBB1-0818295785A3}" destId="{379EEA6F-5144-4860-A681-4B931151BEEF}" srcOrd="0" destOrd="0" presId="urn:microsoft.com/office/officeart/2005/8/layout/radial6"/>
    <dgm:cxn modelId="{E4179069-EE0E-427F-9F70-88EB9D9399A6}" srcId="{02EB37B9-112B-4254-8DB1-22EF2022ADFB}" destId="{A207B2D1-2575-4D85-8260-0BC93986E2B2}" srcOrd="3" destOrd="0" parTransId="{41A8C9C1-39B2-4B8F-957C-94A697AEC714}" sibTransId="{3969AE62-47BC-46F9-87CF-6767DF0A86F5}"/>
    <dgm:cxn modelId="{C7FD6161-340A-4432-B8A8-7C5FCC80FA3D}" type="presOf" srcId="{2AB9B626-B5FE-4550-AEA5-A52C72875DA0}" destId="{97ED3A57-842A-4747-9388-52728A1430A9}" srcOrd="0" destOrd="0" presId="urn:microsoft.com/office/officeart/2005/8/layout/radial6"/>
    <dgm:cxn modelId="{0A7916B3-25A3-4FA0-8180-D8A4DA9D070C}" type="presOf" srcId="{563BD1EF-CCD4-42BE-9920-4B4C432F5D2D}" destId="{3117E39B-81B2-470B-A20B-53186FFD2435}" srcOrd="0" destOrd="0" presId="urn:microsoft.com/office/officeart/2005/8/layout/radial6"/>
    <dgm:cxn modelId="{A60B25AB-9AB4-419D-85B5-17F2A8630291}" type="presOf" srcId="{305CC1DC-0990-4AAF-8763-818EE4E255FF}" destId="{8FB614EB-3934-49C2-BA56-1E78E8474F5B}" srcOrd="0" destOrd="0" presId="urn:microsoft.com/office/officeart/2005/8/layout/radial6"/>
    <dgm:cxn modelId="{6F68ED5C-C377-4B8A-AB00-6FF000F79BA7}" type="presParOf" srcId="{97ED3A57-842A-4747-9388-52728A1430A9}" destId="{FBDFC96E-0474-4FFB-B989-339E6619DA51}" srcOrd="0" destOrd="0" presId="urn:microsoft.com/office/officeart/2005/8/layout/radial6"/>
    <dgm:cxn modelId="{7FE24934-E743-46C4-A4E7-D109438D1A5D}" type="presParOf" srcId="{97ED3A57-842A-4747-9388-52728A1430A9}" destId="{DF1629CA-3EA5-429C-ADB3-05BA96AA1D71}" srcOrd="1" destOrd="0" presId="urn:microsoft.com/office/officeart/2005/8/layout/radial6"/>
    <dgm:cxn modelId="{C79B74BE-00C9-47BB-9138-4BEB583C3485}" type="presParOf" srcId="{97ED3A57-842A-4747-9388-52728A1430A9}" destId="{9C5575D4-036A-471B-B4E0-04467D7C9DE7}" srcOrd="2" destOrd="0" presId="urn:microsoft.com/office/officeart/2005/8/layout/radial6"/>
    <dgm:cxn modelId="{32BD5022-5991-49AE-ABA8-78DDBD4AA18D}" type="presParOf" srcId="{97ED3A57-842A-4747-9388-52728A1430A9}" destId="{F7B6EF96-FC44-458B-ADAA-BE79A855450D}" srcOrd="3" destOrd="0" presId="urn:microsoft.com/office/officeart/2005/8/layout/radial6"/>
    <dgm:cxn modelId="{9E791767-DDF7-4F4D-9785-704E267EF550}" type="presParOf" srcId="{97ED3A57-842A-4747-9388-52728A1430A9}" destId="{3117E39B-81B2-470B-A20B-53186FFD2435}" srcOrd="4" destOrd="0" presId="urn:microsoft.com/office/officeart/2005/8/layout/radial6"/>
    <dgm:cxn modelId="{EB76B6F1-FCD7-4978-B534-63456E77EC01}" type="presParOf" srcId="{97ED3A57-842A-4747-9388-52728A1430A9}" destId="{B7C058B1-0936-4169-BB51-C7985C575DD3}" srcOrd="5" destOrd="0" presId="urn:microsoft.com/office/officeart/2005/8/layout/radial6"/>
    <dgm:cxn modelId="{B95A6B25-3D04-4A59-B6FA-1EB87CAD9AA5}" type="presParOf" srcId="{97ED3A57-842A-4747-9388-52728A1430A9}" destId="{8FB614EB-3934-49C2-BA56-1E78E8474F5B}" srcOrd="6" destOrd="0" presId="urn:microsoft.com/office/officeart/2005/8/layout/radial6"/>
    <dgm:cxn modelId="{D0CA0A92-0C72-44E0-91A2-ABB7A5D0AC3C}" type="presParOf" srcId="{97ED3A57-842A-4747-9388-52728A1430A9}" destId="{9134D9C3-D9D9-4113-B0D2-3EDD8CCD0820}" srcOrd="7" destOrd="0" presId="urn:microsoft.com/office/officeart/2005/8/layout/radial6"/>
    <dgm:cxn modelId="{7C56281B-7FBB-48AA-B36C-6E1A343B563D}" type="presParOf" srcId="{97ED3A57-842A-4747-9388-52728A1430A9}" destId="{0CE29E15-8833-403D-B4FC-D9A494E94A56}" srcOrd="8" destOrd="0" presId="urn:microsoft.com/office/officeart/2005/8/layout/radial6"/>
    <dgm:cxn modelId="{DD92E78E-68A4-45E9-983D-0945C2417FD9}" type="presParOf" srcId="{97ED3A57-842A-4747-9388-52728A1430A9}" destId="{FEEC78D3-6E46-402A-B9C6-CE2FFB8143A4}" srcOrd="9" destOrd="0" presId="urn:microsoft.com/office/officeart/2005/8/layout/radial6"/>
    <dgm:cxn modelId="{C53EC6C0-168F-4E66-A553-2AEE531A2A82}" type="presParOf" srcId="{97ED3A57-842A-4747-9388-52728A1430A9}" destId="{3AFFF97F-BBEF-4028-9D17-D3E3CAC7E846}" srcOrd="10" destOrd="0" presId="urn:microsoft.com/office/officeart/2005/8/layout/radial6"/>
    <dgm:cxn modelId="{B8186DCD-D503-48F6-BD33-F83A93A7463E}" type="presParOf" srcId="{97ED3A57-842A-4747-9388-52728A1430A9}" destId="{AE2A0403-6525-4947-A23E-EC9334B33E68}" srcOrd="11" destOrd="0" presId="urn:microsoft.com/office/officeart/2005/8/layout/radial6"/>
    <dgm:cxn modelId="{96FA5440-70A2-44D7-AF8F-30AED1B01AEE}" type="presParOf" srcId="{97ED3A57-842A-4747-9388-52728A1430A9}" destId="{9C294A8F-FAAD-4F14-AFDB-9668D6423812}" srcOrd="12" destOrd="0" presId="urn:microsoft.com/office/officeart/2005/8/layout/radial6"/>
    <dgm:cxn modelId="{D32FEB45-E25E-4B15-93CB-9F13A1A79623}" type="presParOf" srcId="{97ED3A57-842A-4747-9388-52728A1430A9}" destId="{18EB828B-829F-4075-BA4E-7FA38B8EE9EA}" srcOrd="13" destOrd="0" presId="urn:microsoft.com/office/officeart/2005/8/layout/radial6"/>
    <dgm:cxn modelId="{252C6093-8536-4643-930F-6DA07FC56C96}" type="presParOf" srcId="{97ED3A57-842A-4747-9388-52728A1430A9}" destId="{24B00181-5051-4BC6-89D3-162DECF07FB7}" srcOrd="14" destOrd="0" presId="urn:microsoft.com/office/officeart/2005/8/layout/radial6"/>
    <dgm:cxn modelId="{ED0004A9-5FEB-402E-B245-476E13CE8779}" type="presParOf" srcId="{97ED3A57-842A-4747-9388-52728A1430A9}" destId="{379EEA6F-5144-4860-A681-4B931151BEEF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D73A35-856E-41B7-BA8E-EA7A39170113}" type="doc">
      <dgm:prSet loTypeId="urn:microsoft.com/office/officeart/2005/8/layout/hList1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ECC2327E-2B7C-4F00-8FEB-95A3048A477D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>
        <a:ln>
          <a:solidFill>
            <a:schemeClr val="bg1">
              <a:lumMod val="90000"/>
            </a:schemeClr>
          </a:solidFill>
        </a:ln>
      </dgm:spPr>
      <dgm:t>
        <a:bodyPr/>
        <a:lstStyle/>
        <a:p>
          <a:pPr rtl="0"/>
          <a:r>
            <a:rPr lang="en-US" sz="2800" dirty="0" smtClean="0">
              <a:latin typeface="Franklin Gothic Medium" pitchFamily="34" charset="0"/>
            </a:rPr>
            <a:t>Number of uninsured</a:t>
          </a:r>
          <a:endParaRPr lang="en-US" sz="2800" dirty="0">
            <a:latin typeface="Franklin Gothic Medium" pitchFamily="34" charset="0"/>
          </a:endParaRPr>
        </a:p>
      </dgm:t>
    </dgm:pt>
    <dgm:pt modelId="{7E10F6D3-988A-4B64-A509-D2D700C22DC9}" type="parTrans" cxnId="{64D1F293-7CF4-420D-B47A-4A3CA481C731}">
      <dgm:prSet/>
      <dgm:spPr/>
      <dgm:t>
        <a:bodyPr/>
        <a:lstStyle/>
        <a:p>
          <a:endParaRPr lang="en-US" sz="2400">
            <a:latin typeface="Franklin Gothic Medium" pitchFamily="34" charset="0"/>
          </a:endParaRPr>
        </a:p>
      </dgm:t>
    </dgm:pt>
    <dgm:pt modelId="{D8FF3949-E7B4-4BA2-B50E-227DEB110207}" type="sibTrans" cxnId="{64D1F293-7CF4-420D-B47A-4A3CA481C731}">
      <dgm:prSet/>
      <dgm:spPr/>
      <dgm:t>
        <a:bodyPr/>
        <a:lstStyle/>
        <a:p>
          <a:endParaRPr lang="en-US" sz="2400">
            <a:latin typeface="Franklin Gothic Medium" pitchFamily="34" charset="0"/>
          </a:endParaRPr>
        </a:p>
      </dgm:t>
    </dgm:pt>
    <dgm:pt modelId="{14C8C1DF-9094-4C11-99C0-35B368BD41C2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>
        <a:ln>
          <a:solidFill>
            <a:schemeClr val="bg1">
              <a:lumMod val="90000"/>
            </a:schemeClr>
          </a:solidFill>
        </a:ln>
      </dgm:spPr>
      <dgm:t>
        <a:bodyPr/>
        <a:lstStyle/>
        <a:p>
          <a:pPr rtl="0"/>
          <a:r>
            <a:rPr lang="en-US" sz="2800" dirty="0" smtClean="0">
              <a:latin typeface="Franklin Gothic Medium" pitchFamily="34" charset="0"/>
            </a:rPr>
            <a:t>Safety net hospitals</a:t>
          </a:r>
          <a:endParaRPr lang="en-US" sz="2800" dirty="0">
            <a:latin typeface="Franklin Gothic Medium" pitchFamily="34" charset="0"/>
          </a:endParaRPr>
        </a:p>
      </dgm:t>
    </dgm:pt>
    <dgm:pt modelId="{813B50AA-D78A-4D67-8C7B-B76829654170}" type="parTrans" cxnId="{02503C53-347E-4A97-A62B-26EDAE5541A0}">
      <dgm:prSet/>
      <dgm:spPr/>
      <dgm:t>
        <a:bodyPr/>
        <a:lstStyle/>
        <a:p>
          <a:endParaRPr lang="en-US" sz="2400">
            <a:latin typeface="Franklin Gothic Medium" pitchFamily="34" charset="0"/>
          </a:endParaRPr>
        </a:p>
      </dgm:t>
    </dgm:pt>
    <dgm:pt modelId="{2F491900-FFF7-4AA3-A6AB-702D54722B0C}" type="sibTrans" cxnId="{02503C53-347E-4A97-A62B-26EDAE5541A0}">
      <dgm:prSet/>
      <dgm:spPr/>
      <dgm:t>
        <a:bodyPr/>
        <a:lstStyle/>
        <a:p>
          <a:endParaRPr lang="en-US" sz="2400">
            <a:latin typeface="Franklin Gothic Medium" pitchFamily="34" charset="0"/>
          </a:endParaRPr>
        </a:p>
      </dgm:t>
    </dgm:pt>
    <dgm:pt modelId="{2CF2786F-ADD2-44C6-A3C0-1E274E207AA9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>
        <a:ln>
          <a:solidFill>
            <a:schemeClr val="bg1">
              <a:lumMod val="90000"/>
            </a:schemeClr>
          </a:solidFill>
        </a:ln>
      </dgm:spPr>
      <dgm:t>
        <a:bodyPr/>
        <a:lstStyle/>
        <a:p>
          <a:pPr rtl="0"/>
          <a:r>
            <a:rPr lang="en-US" sz="2800" dirty="0" smtClean="0">
              <a:latin typeface="Franklin Gothic Medium" pitchFamily="34" charset="0"/>
            </a:rPr>
            <a:t>Community health centers</a:t>
          </a:r>
          <a:endParaRPr lang="en-US" sz="2800" dirty="0">
            <a:latin typeface="Franklin Gothic Medium" pitchFamily="34" charset="0"/>
          </a:endParaRPr>
        </a:p>
      </dgm:t>
    </dgm:pt>
    <dgm:pt modelId="{F15B1A3F-A7EB-4EED-B72C-87DFA375C1F5}" type="parTrans" cxnId="{EED9ED32-79DC-4446-888E-93ECE29D65C9}">
      <dgm:prSet/>
      <dgm:spPr/>
      <dgm:t>
        <a:bodyPr/>
        <a:lstStyle/>
        <a:p>
          <a:endParaRPr lang="en-US" sz="2400">
            <a:latin typeface="Franklin Gothic Medium" pitchFamily="34" charset="0"/>
          </a:endParaRPr>
        </a:p>
      </dgm:t>
    </dgm:pt>
    <dgm:pt modelId="{7F404B78-2AD1-45C9-94F9-2295C22565E7}" type="sibTrans" cxnId="{EED9ED32-79DC-4446-888E-93ECE29D65C9}">
      <dgm:prSet/>
      <dgm:spPr/>
      <dgm:t>
        <a:bodyPr/>
        <a:lstStyle/>
        <a:p>
          <a:endParaRPr lang="en-US" sz="2400">
            <a:latin typeface="Franklin Gothic Medium" pitchFamily="34" charset="0"/>
          </a:endParaRPr>
        </a:p>
      </dgm:t>
    </dgm:pt>
    <dgm:pt modelId="{866505A8-36E8-4CC9-836D-102F8373C00B}">
      <dgm:prSet custT="1"/>
      <dgm:spPr>
        <a:solidFill>
          <a:srgbClr val="D0D2CD"/>
        </a:solidFill>
        <a:ln>
          <a:solidFill>
            <a:schemeClr val="bg1">
              <a:lumMod val="10000"/>
              <a:alpha val="90000"/>
            </a:schemeClr>
          </a:solidFill>
        </a:ln>
      </dgm:spPr>
      <dgm:t>
        <a:bodyPr/>
        <a:lstStyle/>
        <a:p>
          <a:pPr rtl="0"/>
          <a:r>
            <a:rPr lang="en-US" sz="2400" dirty="0" smtClean="0">
              <a:latin typeface="Franklin Gothic Book" pitchFamily="34" charset="0"/>
            </a:rPr>
            <a:t>Reduced from 46 million today to ~23 million in 2019</a:t>
          </a:r>
          <a:endParaRPr lang="en-US" sz="2400" dirty="0">
            <a:latin typeface="Franklin Gothic Book" pitchFamily="34" charset="0"/>
          </a:endParaRPr>
        </a:p>
      </dgm:t>
    </dgm:pt>
    <dgm:pt modelId="{1BE1B75E-D4F7-4D4E-9E70-38B1B2DF233F}" type="parTrans" cxnId="{2A8A43F3-89B7-4B2D-89F4-42AB4DB3C0CB}">
      <dgm:prSet/>
      <dgm:spPr/>
      <dgm:t>
        <a:bodyPr/>
        <a:lstStyle/>
        <a:p>
          <a:endParaRPr lang="en-US"/>
        </a:p>
      </dgm:t>
    </dgm:pt>
    <dgm:pt modelId="{AB7AEF44-751B-418C-BA19-0EDF05BDCFB1}" type="sibTrans" cxnId="{2A8A43F3-89B7-4B2D-89F4-42AB4DB3C0CB}">
      <dgm:prSet/>
      <dgm:spPr/>
      <dgm:t>
        <a:bodyPr/>
        <a:lstStyle/>
        <a:p>
          <a:endParaRPr lang="en-US"/>
        </a:p>
      </dgm:t>
    </dgm:pt>
    <dgm:pt modelId="{290E0058-420E-4367-A66B-B2996686451A}">
      <dgm:prSet custT="1"/>
      <dgm:spPr>
        <a:solidFill>
          <a:srgbClr val="D0D2CD"/>
        </a:solidFill>
        <a:ln>
          <a:solidFill>
            <a:schemeClr val="bg1">
              <a:lumMod val="10000"/>
              <a:alpha val="90000"/>
            </a:schemeClr>
          </a:solidFill>
        </a:ln>
      </dgm:spPr>
      <dgm:t>
        <a:bodyPr/>
        <a:lstStyle/>
        <a:p>
          <a:pPr rtl="0"/>
          <a:r>
            <a:rPr lang="en-US" sz="2400" dirty="0" smtClean="0">
              <a:latin typeface="Franklin Gothic Book" pitchFamily="34" charset="0"/>
            </a:rPr>
            <a:t>Funding through Medicare cut by $36 billion through 2019</a:t>
          </a:r>
          <a:endParaRPr lang="en-US" sz="2400" dirty="0">
            <a:latin typeface="Franklin Gothic Book" pitchFamily="34" charset="0"/>
          </a:endParaRPr>
        </a:p>
      </dgm:t>
    </dgm:pt>
    <dgm:pt modelId="{00F00FD8-8E71-4C25-9F62-D504C8D9671B}" type="parTrans" cxnId="{11B21A1F-C3AD-453E-BBA2-BEEBFF3FDC6F}">
      <dgm:prSet/>
      <dgm:spPr/>
      <dgm:t>
        <a:bodyPr/>
        <a:lstStyle/>
        <a:p>
          <a:endParaRPr lang="en-US"/>
        </a:p>
      </dgm:t>
    </dgm:pt>
    <dgm:pt modelId="{A27DB668-DAC8-46F8-9B30-9B24FBAF5A5E}" type="sibTrans" cxnId="{11B21A1F-C3AD-453E-BBA2-BEEBFF3FDC6F}">
      <dgm:prSet/>
      <dgm:spPr/>
      <dgm:t>
        <a:bodyPr/>
        <a:lstStyle/>
        <a:p>
          <a:endParaRPr lang="en-US"/>
        </a:p>
      </dgm:t>
    </dgm:pt>
    <dgm:pt modelId="{8C3E8EC3-46CE-41CB-91C1-5E932AE8EB3B}">
      <dgm:prSet custT="1"/>
      <dgm:spPr>
        <a:solidFill>
          <a:srgbClr val="D0D2CD"/>
        </a:solidFill>
        <a:ln>
          <a:solidFill>
            <a:schemeClr val="bg1">
              <a:lumMod val="10000"/>
              <a:alpha val="90000"/>
            </a:schemeClr>
          </a:solidFill>
        </a:ln>
      </dgm:spPr>
      <dgm:t>
        <a:bodyPr/>
        <a:lstStyle/>
        <a:p>
          <a:pPr rtl="0"/>
          <a:r>
            <a:rPr lang="en-US" sz="2400" dirty="0" smtClean="0">
              <a:latin typeface="Franklin Gothic Book" pitchFamily="34" charset="0"/>
            </a:rPr>
            <a:t>Receive extra $1 billion annually</a:t>
          </a:r>
          <a:endParaRPr lang="en-US" sz="2400" dirty="0">
            <a:latin typeface="Franklin Gothic Book" pitchFamily="34" charset="0"/>
          </a:endParaRPr>
        </a:p>
      </dgm:t>
    </dgm:pt>
    <dgm:pt modelId="{8FB8E6BB-E530-4F1E-A9CB-8EA8AF5D76EB}" type="parTrans" cxnId="{0B3EAAB1-8D92-49C5-A8F4-FF9517DF1E49}">
      <dgm:prSet/>
      <dgm:spPr/>
      <dgm:t>
        <a:bodyPr/>
        <a:lstStyle/>
        <a:p>
          <a:endParaRPr lang="en-US"/>
        </a:p>
      </dgm:t>
    </dgm:pt>
    <dgm:pt modelId="{D7FA350E-0152-407B-803F-4DFC51CEB2D6}" type="sibTrans" cxnId="{0B3EAAB1-8D92-49C5-A8F4-FF9517DF1E49}">
      <dgm:prSet/>
      <dgm:spPr/>
      <dgm:t>
        <a:bodyPr/>
        <a:lstStyle/>
        <a:p>
          <a:endParaRPr lang="en-US"/>
        </a:p>
      </dgm:t>
    </dgm:pt>
    <dgm:pt modelId="{770AE235-5A82-4777-A318-C19DC254F48D}" type="pres">
      <dgm:prSet presAssocID="{AFD73A35-856E-41B7-BA8E-EA7A3917011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AC79DCD-9A7A-47E2-8ADB-D09C907AE6E8}" type="pres">
      <dgm:prSet presAssocID="{ECC2327E-2B7C-4F00-8FEB-95A3048A477D}" presName="composite" presStyleCnt="0"/>
      <dgm:spPr/>
      <dgm:t>
        <a:bodyPr/>
        <a:lstStyle/>
        <a:p>
          <a:endParaRPr lang="en-US"/>
        </a:p>
      </dgm:t>
    </dgm:pt>
    <dgm:pt modelId="{9DF2B286-445C-4BFB-A06E-1360F5B45336}" type="pres">
      <dgm:prSet presAssocID="{ECC2327E-2B7C-4F00-8FEB-95A3048A477D}" presName="parTx" presStyleLbl="alignNode1" presStyleIdx="0" presStyleCnt="3" custScaleX="83131" custScaleY="125469" custLinFactNeighborY="-269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212F7F-1599-48E1-A110-356536B88025}" type="pres">
      <dgm:prSet presAssocID="{ECC2327E-2B7C-4F00-8FEB-95A3048A477D}" presName="desTx" presStyleLbl="alignAccFollowNode1" presStyleIdx="0" presStyleCnt="3" custScaleX="83131" custScaleY="91247" custLinFactNeighborY="-5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3E897D-AB36-42DF-AE9B-0EB9A223BA61}" type="pres">
      <dgm:prSet presAssocID="{D8FF3949-E7B4-4BA2-B50E-227DEB110207}" presName="space" presStyleCnt="0"/>
      <dgm:spPr/>
      <dgm:t>
        <a:bodyPr/>
        <a:lstStyle/>
        <a:p>
          <a:endParaRPr lang="en-US"/>
        </a:p>
      </dgm:t>
    </dgm:pt>
    <dgm:pt modelId="{DED0F03B-5F23-49E4-A8DC-9B66975CB7B2}" type="pres">
      <dgm:prSet presAssocID="{14C8C1DF-9094-4C11-99C0-35B368BD41C2}" presName="composite" presStyleCnt="0"/>
      <dgm:spPr/>
      <dgm:t>
        <a:bodyPr/>
        <a:lstStyle/>
        <a:p>
          <a:endParaRPr lang="en-US"/>
        </a:p>
      </dgm:t>
    </dgm:pt>
    <dgm:pt modelId="{04E99F75-81C3-45A2-9B3C-BF5BCB41454F}" type="pres">
      <dgm:prSet presAssocID="{14C8C1DF-9094-4C11-99C0-35B368BD41C2}" presName="parTx" presStyleLbl="alignNode1" presStyleIdx="1" presStyleCnt="3" custScaleX="83131" custScaleY="125469" custLinFactNeighborY="-269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B54A0A-79EE-4E39-95DA-C7B1E6823512}" type="pres">
      <dgm:prSet presAssocID="{14C8C1DF-9094-4C11-99C0-35B368BD41C2}" presName="desTx" presStyleLbl="alignAccFollowNode1" presStyleIdx="1" presStyleCnt="3" custScaleX="83131" custScaleY="91247" custLinFactNeighborY="-5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78ADDC-6A21-4ECF-BC1B-FEC7FECCB8B9}" type="pres">
      <dgm:prSet presAssocID="{2F491900-FFF7-4AA3-A6AB-702D54722B0C}" presName="space" presStyleCnt="0"/>
      <dgm:spPr/>
      <dgm:t>
        <a:bodyPr/>
        <a:lstStyle/>
        <a:p>
          <a:endParaRPr lang="en-US"/>
        </a:p>
      </dgm:t>
    </dgm:pt>
    <dgm:pt modelId="{F31AF341-4CDF-403A-B730-94925CF179DB}" type="pres">
      <dgm:prSet presAssocID="{2CF2786F-ADD2-44C6-A3C0-1E274E207AA9}" presName="composite" presStyleCnt="0"/>
      <dgm:spPr/>
      <dgm:t>
        <a:bodyPr/>
        <a:lstStyle/>
        <a:p>
          <a:endParaRPr lang="en-US"/>
        </a:p>
      </dgm:t>
    </dgm:pt>
    <dgm:pt modelId="{0918F4E9-6F3F-4F47-B0EA-5CC56A2AE160}" type="pres">
      <dgm:prSet presAssocID="{2CF2786F-ADD2-44C6-A3C0-1E274E207AA9}" presName="parTx" presStyleLbl="alignNode1" presStyleIdx="2" presStyleCnt="3" custScaleX="83131" custScaleY="125469" custLinFactNeighborY="-269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15402A-62DD-47EE-A376-99B963422095}" type="pres">
      <dgm:prSet presAssocID="{2CF2786F-ADD2-44C6-A3C0-1E274E207AA9}" presName="desTx" presStyleLbl="alignAccFollowNode1" presStyleIdx="2" presStyleCnt="3" custScaleX="83131" custScaleY="91247" custLinFactNeighborY="-5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B3EAAB1-8D92-49C5-A8F4-FF9517DF1E49}" srcId="{2CF2786F-ADD2-44C6-A3C0-1E274E207AA9}" destId="{8C3E8EC3-46CE-41CB-91C1-5E932AE8EB3B}" srcOrd="0" destOrd="0" parTransId="{8FB8E6BB-E530-4F1E-A9CB-8EA8AF5D76EB}" sibTransId="{D7FA350E-0152-407B-803F-4DFC51CEB2D6}"/>
    <dgm:cxn modelId="{02503C53-347E-4A97-A62B-26EDAE5541A0}" srcId="{AFD73A35-856E-41B7-BA8E-EA7A39170113}" destId="{14C8C1DF-9094-4C11-99C0-35B368BD41C2}" srcOrd="1" destOrd="0" parTransId="{813B50AA-D78A-4D67-8C7B-B76829654170}" sibTransId="{2F491900-FFF7-4AA3-A6AB-702D54722B0C}"/>
    <dgm:cxn modelId="{64D1F293-7CF4-420D-B47A-4A3CA481C731}" srcId="{AFD73A35-856E-41B7-BA8E-EA7A39170113}" destId="{ECC2327E-2B7C-4F00-8FEB-95A3048A477D}" srcOrd="0" destOrd="0" parTransId="{7E10F6D3-988A-4B64-A509-D2D700C22DC9}" sibTransId="{D8FF3949-E7B4-4BA2-B50E-227DEB110207}"/>
    <dgm:cxn modelId="{0CBD1495-420F-45C8-B2AB-9B534BB6D486}" type="presOf" srcId="{866505A8-36E8-4CC9-836D-102F8373C00B}" destId="{3D212F7F-1599-48E1-A110-356536B88025}" srcOrd="0" destOrd="0" presId="urn:microsoft.com/office/officeart/2005/8/layout/hList1"/>
    <dgm:cxn modelId="{68FD08D0-02B9-44B2-8533-E7BB2CC6A4B3}" type="presOf" srcId="{8C3E8EC3-46CE-41CB-91C1-5E932AE8EB3B}" destId="{9915402A-62DD-47EE-A376-99B963422095}" srcOrd="0" destOrd="0" presId="urn:microsoft.com/office/officeart/2005/8/layout/hList1"/>
    <dgm:cxn modelId="{11B21A1F-C3AD-453E-BBA2-BEEBFF3FDC6F}" srcId="{14C8C1DF-9094-4C11-99C0-35B368BD41C2}" destId="{290E0058-420E-4367-A66B-B2996686451A}" srcOrd="0" destOrd="0" parTransId="{00F00FD8-8E71-4C25-9F62-D504C8D9671B}" sibTransId="{A27DB668-DAC8-46F8-9B30-9B24FBAF5A5E}"/>
    <dgm:cxn modelId="{EED9ED32-79DC-4446-888E-93ECE29D65C9}" srcId="{AFD73A35-856E-41B7-BA8E-EA7A39170113}" destId="{2CF2786F-ADD2-44C6-A3C0-1E274E207AA9}" srcOrd="2" destOrd="0" parTransId="{F15B1A3F-A7EB-4EED-B72C-87DFA375C1F5}" sibTransId="{7F404B78-2AD1-45C9-94F9-2295C22565E7}"/>
    <dgm:cxn modelId="{5AE709BC-8A12-4611-A6A8-1DAB83C0F912}" type="presOf" srcId="{AFD73A35-856E-41B7-BA8E-EA7A39170113}" destId="{770AE235-5A82-4777-A318-C19DC254F48D}" srcOrd="0" destOrd="0" presId="urn:microsoft.com/office/officeart/2005/8/layout/hList1"/>
    <dgm:cxn modelId="{0FA543AF-4F15-4299-928E-B6583A2FF992}" type="presOf" srcId="{290E0058-420E-4367-A66B-B2996686451A}" destId="{93B54A0A-79EE-4E39-95DA-C7B1E6823512}" srcOrd="0" destOrd="0" presId="urn:microsoft.com/office/officeart/2005/8/layout/hList1"/>
    <dgm:cxn modelId="{2A8A43F3-89B7-4B2D-89F4-42AB4DB3C0CB}" srcId="{ECC2327E-2B7C-4F00-8FEB-95A3048A477D}" destId="{866505A8-36E8-4CC9-836D-102F8373C00B}" srcOrd="0" destOrd="0" parTransId="{1BE1B75E-D4F7-4D4E-9E70-38B1B2DF233F}" sibTransId="{AB7AEF44-751B-418C-BA19-0EDF05BDCFB1}"/>
    <dgm:cxn modelId="{0003CF52-90EF-4CFC-9CFE-95DF8314BBD0}" type="presOf" srcId="{2CF2786F-ADD2-44C6-A3C0-1E274E207AA9}" destId="{0918F4E9-6F3F-4F47-B0EA-5CC56A2AE160}" srcOrd="0" destOrd="0" presId="urn:microsoft.com/office/officeart/2005/8/layout/hList1"/>
    <dgm:cxn modelId="{A82CEDC3-F3EA-4CF5-A827-887F177BDB56}" type="presOf" srcId="{ECC2327E-2B7C-4F00-8FEB-95A3048A477D}" destId="{9DF2B286-445C-4BFB-A06E-1360F5B45336}" srcOrd="0" destOrd="0" presId="urn:microsoft.com/office/officeart/2005/8/layout/hList1"/>
    <dgm:cxn modelId="{FCD6FA82-851B-4569-B175-E01FC49B03AA}" type="presOf" srcId="{14C8C1DF-9094-4C11-99C0-35B368BD41C2}" destId="{04E99F75-81C3-45A2-9B3C-BF5BCB41454F}" srcOrd="0" destOrd="0" presId="urn:microsoft.com/office/officeart/2005/8/layout/hList1"/>
    <dgm:cxn modelId="{2C0CF648-5A1B-4C3A-A71B-2C5073A3F396}" type="presParOf" srcId="{770AE235-5A82-4777-A318-C19DC254F48D}" destId="{5AC79DCD-9A7A-47E2-8ADB-D09C907AE6E8}" srcOrd="0" destOrd="0" presId="urn:microsoft.com/office/officeart/2005/8/layout/hList1"/>
    <dgm:cxn modelId="{1B7BBF89-3F79-4752-A58F-65B060AFF87D}" type="presParOf" srcId="{5AC79DCD-9A7A-47E2-8ADB-D09C907AE6E8}" destId="{9DF2B286-445C-4BFB-A06E-1360F5B45336}" srcOrd="0" destOrd="0" presId="urn:microsoft.com/office/officeart/2005/8/layout/hList1"/>
    <dgm:cxn modelId="{AB3BE4FE-6FEE-43E7-A503-386C189B3762}" type="presParOf" srcId="{5AC79DCD-9A7A-47E2-8ADB-D09C907AE6E8}" destId="{3D212F7F-1599-48E1-A110-356536B88025}" srcOrd="1" destOrd="0" presId="urn:microsoft.com/office/officeart/2005/8/layout/hList1"/>
    <dgm:cxn modelId="{3D798BA3-E164-4F81-B2EF-43276754C335}" type="presParOf" srcId="{770AE235-5A82-4777-A318-C19DC254F48D}" destId="{513E897D-AB36-42DF-AE9B-0EB9A223BA61}" srcOrd="1" destOrd="0" presId="urn:microsoft.com/office/officeart/2005/8/layout/hList1"/>
    <dgm:cxn modelId="{B5F8B77B-470C-4806-AA74-9A340F1EE898}" type="presParOf" srcId="{770AE235-5A82-4777-A318-C19DC254F48D}" destId="{DED0F03B-5F23-49E4-A8DC-9B66975CB7B2}" srcOrd="2" destOrd="0" presId="urn:microsoft.com/office/officeart/2005/8/layout/hList1"/>
    <dgm:cxn modelId="{268AC1FD-B0AE-4692-89CE-CBCA270C5105}" type="presParOf" srcId="{DED0F03B-5F23-49E4-A8DC-9B66975CB7B2}" destId="{04E99F75-81C3-45A2-9B3C-BF5BCB41454F}" srcOrd="0" destOrd="0" presId="urn:microsoft.com/office/officeart/2005/8/layout/hList1"/>
    <dgm:cxn modelId="{C314C4C6-AE54-4880-8CBE-A7D576090262}" type="presParOf" srcId="{DED0F03B-5F23-49E4-A8DC-9B66975CB7B2}" destId="{93B54A0A-79EE-4E39-95DA-C7B1E6823512}" srcOrd="1" destOrd="0" presId="urn:microsoft.com/office/officeart/2005/8/layout/hList1"/>
    <dgm:cxn modelId="{97F334C9-F244-4DF8-BD00-AF03C2C6E4D8}" type="presParOf" srcId="{770AE235-5A82-4777-A318-C19DC254F48D}" destId="{3178ADDC-6A21-4ECF-BC1B-FEC7FECCB8B9}" srcOrd="3" destOrd="0" presId="urn:microsoft.com/office/officeart/2005/8/layout/hList1"/>
    <dgm:cxn modelId="{130C801A-D08A-45B8-A93B-8D401DC1E5F7}" type="presParOf" srcId="{770AE235-5A82-4777-A318-C19DC254F48D}" destId="{F31AF341-4CDF-403A-B730-94925CF179DB}" srcOrd="4" destOrd="0" presId="urn:microsoft.com/office/officeart/2005/8/layout/hList1"/>
    <dgm:cxn modelId="{A7032D5C-37D2-4A6D-BCF5-2D762C7281AA}" type="presParOf" srcId="{F31AF341-4CDF-403A-B730-94925CF179DB}" destId="{0918F4E9-6F3F-4F47-B0EA-5CC56A2AE160}" srcOrd="0" destOrd="0" presId="urn:microsoft.com/office/officeart/2005/8/layout/hList1"/>
    <dgm:cxn modelId="{238E2362-B0A3-4702-981B-07542B0FD678}" type="presParOf" srcId="{F31AF341-4CDF-403A-B730-94925CF179DB}" destId="{9915402A-62DD-47EE-A376-99B96342209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8A8B9D-F34A-4715-BE66-110015895C27}" type="doc">
      <dgm:prSet loTypeId="urn:microsoft.com/office/officeart/2005/8/layout/vList2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A947E76E-4155-4652-AA8D-0CDCF7D7B51D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400" dirty="0" smtClean="0">
              <a:latin typeface="Franklin Gothic Book" pitchFamily="34" charset="0"/>
            </a:rPr>
            <a:t>If you like your current coverage you can keep it.</a:t>
          </a:r>
          <a:endParaRPr lang="en-US" sz="2400" dirty="0">
            <a:latin typeface="Franklin Gothic Book" pitchFamily="34" charset="0"/>
          </a:endParaRPr>
        </a:p>
      </dgm:t>
    </dgm:pt>
    <dgm:pt modelId="{8544ABED-9F0D-4E2E-8A45-A35917C1C5A7}" type="parTrans" cxnId="{9132DDDD-5F11-419E-B7F2-812F0D2F7EBF}">
      <dgm:prSet/>
      <dgm:spPr/>
      <dgm:t>
        <a:bodyPr/>
        <a:lstStyle/>
        <a:p>
          <a:endParaRPr lang="en-US" sz="2400">
            <a:latin typeface="Franklin Gothic Book" pitchFamily="34" charset="0"/>
          </a:endParaRPr>
        </a:p>
      </dgm:t>
    </dgm:pt>
    <dgm:pt modelId="{2AB367B1-555C-478C-A65A-7A56EE08589F}" type="sibTrans" cxnId="{9132DDDD-5F11-419E-B7F2-812F0D2F7EBF}">
      <dgm:prSet/>
      <dgm:spPr/>
      <dgm:t>
        <a:bodyPr/>
        <a:lstStyle/>
        <a:p>
          <a:endParaRPr lang="en-US" sz="2400">
            <a:latin typeface="Franklin Gothic Book" pitchFamily="34" charset="0"/>
          </a:endParaRPr>
        </a:p>
      </dgm:t>
    </dgm:pt>
    <dgm:pt modelId="{F79D2DC9-24AE-473A-8DA7-7E9065DFFD93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 rIns="365760"/>
        <a:lstStyle/>
        <a:p>
          <a:pPr rtl="0"/>
          <a:r>
            <a:rPr lang="en-US" sz="2400" dirty="0" smtClean="0">
              <a:latin typeface="Franklin Gothic Book" pitchFamily="34" charset="0"/>
            </a:rPr>
            <a:t>If you don’t like your current job-based coverage, you </a:t>
          </a:r>
          <a:r>
            <a:rPr lang="en-US" sz="2400" b="1" i="1" dirty="0" smtClean="0">
              <a:latin typeface="Franklin Gothic Book" pitchFamily="34" charset="0"/>
            </a:rPr>
            <a:t>have</a:t>
          </a:r>
          <a:r>
            <a:rPr lang="en-US" sz="2400" dirty="0" smtClean="0">
              <a:latin typeface="Franklin Gothic Book" pitchFamily="34" charset="0"/>
            </a:rPr>
            <a:t> to keep it.</a:t>
          </a:r>
          <a:endParaRPr lang="en-US" sz="2400" dirty="0">
            <a:latin typeface="Franklin Gothic Book" pitchFamily="34" charset="0"/>
          </a:endParaRPr>
        </a:p>
      </dgm:t>
    </dgm:pt>
    <dgm:pt modelId="{FDAFC772-F11F-4F57-8172-13C6DD1118AD}" type="parTrans" cxnId="{A1727F6C-1A61-4A06-955D-C8A2E95A468B}">
      <dgm:prSet/>
      <dgm:spPr/>
      <dgm:t>
        <a:bodyPr/>
        <a:lstStyle/>
        <a:p>
          <a:endParaRPr lang="en-US" sz="2400">
            <a:latin typeface="Franklin Gothic Book" pitchFamily="34" charset="0"/>
          </a:endParaRPr>
        </a:p>
      </dgm:t>
    </dgm:pt>
    <dgm:pt modelId="{34BEA61E-07D5-4397-A4B8-15F787CBBD75}" type="sibTrans" cxnId="{A1727F6C-1A61-4A06-955D-C8A2E95A468B}">
      <dgm:prSet/>
      <dgm:spPr/>
      <dgm:t>
        <a:bodyPr/>
        <a:lstStyle/>
        <a:p>
          <a:endParaRPr lang="en-US" sz="2400">
            <a:latin typeface="Franklin Gothic Book" pitchFamily="34" charset="0"/>
          </a:endParaRPr>
        </a:p>
      </dgm:t>
    </dgm:pt>
    <dgm:pt modelId="{B63BBAD9-567F-46DD-B18A-1096A2D22B3E}" type="pres">
      <dgm:prSet presAssocID="{358A8B9D-F34A-4715-BE66-110015895C2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FAF71BA-F1DB-4445-AF86-BDFA2E031388}" type="pres">
      <dgm:prSet presAssocID="{A947E76E-4155-4652-AA8D-0CDCF7D7B51D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1D31A8-1F05-4B72-8A96-C3174F1D64A9}" type="pres">
      <dgm:prSet presAssocID="{2AB367B1-555C-478C-A65A-7A56EE08589F}" presName="spacer" presStyleCnt="0"/>
      <dgm:spPr/>
      <dgm:t>
        <a:bodyPr/>
        <a:lstStyle/>
        <a:p>
          <a:endParaRPr lang="en-US"/>
        </a:p>
      </dgm:t>
    </dgm:pt>
    <dgm:pt modelId="{AE22FF16-7D6E-4E18-8C40-D04CE669DAB7}" type="pres">
      <dgm:prSet presAssocID="{F79D2DC9-24AE-473A-8DA7-7E9065DFFD9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10CBC21-5E6B-43AB-848E-5444D870830E}" type="presOf" srcId="{F79D2DC9-24AE-473A-8DA7-7E9065DFFD93}" destId="{AE22FF16-7D6E-4E18-8C40-D04CE669DAB7}" srcOrd="0" destOrd="0" presId="urn:microsoft.com/office/officeart/2005/8/layout/vList2"/>
    <dgm:cxn modelId="{A1727F6C-1A61-4A06-955D-C8A2E95A468B}" srcId="{358A8B9D-F34A-4715-BE66-110015895C27}" destId="{F79D2DC9-24AE-473A-8DA7-7E9065DFFD93}" srcOrd="1" destOrd="0" parTransId="{FDAFC772-F11F-4F57-8172-13C6DD1118AD}" sibTransId="{34BEA61E-07D5-4397-A4B8-15F787CBBD75}"/>
    <dgm:cxn modelId="{2A4D7B25-E291-4736-953D-9E0A81DA4130}" type="presOf" srcId="{A947E76E-4155-4652-AA8D-0CDCF7D7B51D}" destId="{BFAF71BA-F1DB-4445-AF86-BDFA2E031388}" srcOrd="0" destOrd="0" presId="urn:microsoft.com/office/officeart/2005/8/layout/vList2"/>
    <dgm:cxn modelId="{E0F353BC-F904-4A65-BCCB-CFC6923D796F}" type="presOf" srcId="{358A8B9D-F34A-4715-BE66-110015895C27}" destId="{B63BBAD9-567F-46DD-B18A-1096A2D22B3E}" srcOrd="0" destOrd="0" presId="urn:microsoft.com/office/officeart/2005/8/layout/vList2"/>
    <dgm:cxn modelId="{9132DDDD-5F11-419E-B7F2-812F0D2F7EBF}" srcId="{358A8B9D-F34A-4715-BE66-110015895C27}" destId="{A947E76E-4155-4652-AA8D-0CDCF7D7B51D}" srcOrd="0" destOrd="0" parTransId="{8544ABED-9F0D-4E2E-8A45-A35917C1C5A7}" sibTransId="{2AB367B1-555C-478C-A65A-7A56EE08589F}"/>
    <dgm:cxn modelId="{1807E620-62FF-45E5-92C1-EE344CC89E8B}" type="presParOf" srcId="{B63BBAD9-567F-46DD-B18A-1096A2D22B3E}" destId="{BFAF71BA-F1DB-4445-AF86-BDFA2E031388}" srcOrd="0" destOrd="0" presId="urn:microsoft.com/office/officeart/2005/8/layout/vList2"/>
    <dgm:cxn modelId="{7E3381A0-E64D-4D2D-A475-973F49EC673D}" type="presParOf" srcId="{B63BBAD9-567F-46DD-B18A-1096A2D22B3E}" destId="{831D31A8-1F05-4B72-8A96-C3174F1D64A9}" srcOrd="1" destOrd="0" presId="urn:microsoft.com/office/officeart/2005/8/layout/vList2"/>
    <dgm:cxn modelId="{A5ADB255-F86A-431E-B89B-AD9EE15428BA}" type="presParOf" srcId="{B63BBAD9-567F-46DD-B18A-1096A2D22B3E}" destId="{AE22FF16-7D6E-4E18-8C40-D04CE669DAB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DD55DD0-68B8-4A1F-B834-C3D14A23266D}" type="doc">
      <dgm:prSet loTypeId="urn:microsoft.com/office/officeart/2005/8/layout/hList1" loCatId="list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7C5B71D7-D4A1-45E2-A1E6-86990394CC4B}">
      <dgm:prSet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>
        <a:ln w="12700">
          <a:solidFill>
            <a:schemeClr val="bg1"/>
          </a:solidFill>
        </a:ln>
      </dgm:spPr>
      <dgm:t>
        <a:bodyPr/>
        <a:lstStyle/>
        <a:p>
          <a:pPr rtl="0"/>
          <a:r>
            <a:rPr lang="en-US" dirty="0" smtClean="0">
              <a:latin typeface="Franklin Gothic Medium" pitchFamily="34" charset="0"/>
            </a:rPr>
            <a:t>Policies required to cover at least 60% of expected health costs </a:t>
          </a:r>
          <a:endParaRPr lang="en-US" dirty="0">
            <a:latin typeface="Franklin Gothic Medium" pitchFamily="34" charset="0"/>
          </a:endParaRPr>
        </a:p>
      </dgm:t>
    </dgm:pt>
    <dgm:pt modelId="{20508772-81E5-4235-BED6-6DDCFB332A79}" type="parTrans" cxnId="{53B943E4-08AD-4CED-A17A-D2645EECAFD2}">
      <dgm:prSet/>
      <dgm:spPr/>
      <dgm:t>
        <a:bodyPr/>
        <a:lstStyle/>
        <a:p>
          <a:endParaRPr lang="en-US">
            <a:latin typeface="Franklin Gothic Medium" pitchFamily="34" charset="0"/>
          </a:endParaRPr>
        </a:p>
      </dgm:t>
    </dgm:pt>
    <dgm:pt modelId="{7A9908D0-FD5B-4C99-937A-F891B4169152}" type="sibTrans" cxnId="{53B943E4-08AD-4CED-A17A-D2645EECAFD2}">
      <dgm:prSet/>
      <dgm:spPr/>
      <dgm:t>
        <a:bodyPr/>
        <a:lstStyle/>
        <a:p>
          <a:endParaRPr lang="en-US">
            <a:latin typeface="Franklin Gothic Medium" pitchFamily="34" charset="0"/>
          </a:endParaRPr>
        </a:p>
      </dgm:t>
    </dgm:pt>
    <dgm:pt modelId="{E2865C6F-A6D1-4144-998B-A65F7E48AFC7}">
      <dgm:prSet/>
      <dgm:spPr>
        <a:solidFill>
          <a:srgbClr val="D0D2CD"/>
        </a:solidFill>
        <a:ln w="12700">
          <a:solidFill>
            <a:schemeClr val="bg1">
              <a:lumMod val="10000"/>
              <a:alpha val="90000"/>
            </a:schemeClr>
          </a:solidFill>
        </a:ln>
      </dgm:spPr>
      <dgm:t>
        <a:bodyPr/>
        <a:lstStyle/>
        <a:p>
          <a:pPr rtl="0"/>
          <a:r>
            <a:rPr lang="en-US" dirty="0" smtClean="0">
              <a:latin typeface="Franklin Gothic Book" pitchFamily="34" charset="0"/>
            </a:rPr>
            <a:t>Example: </a:t>
          </a:r>
          <a:r>
            <a:rPr lang="en-US" dirty="0" smtClean="0">
              <a:latin typeface="Franklin Gothic Book" pitchFamily="34" charset="0"/>
            </a:rPr>
            <a:t>$2,000 deductible + 20% co-insurance for next $15,000 of care.</a:t>
          </a:r>
          <a:endParaRPr lang="en-US" dirty="0">
            <a:latin typeface="Franklin Gothic Book" pitchFamily="34" charset="0"/>
          </a:endParaRPr>
        </a:p>
      </dgm:t>
    </dgm:pt>
    <dgm:pt modelId="{4EA047D7-BF7F-49D6-BE68-1DC1A7755073}" type="parTrans" cxnId="{C905B700-92D4-4394-B081-E2F7DB296B3F}">
      <dgm:prSet/>
      <dgm:spPr/>
      <dgm:t>
        <a:bodyPr/>
        <a:lstStyle/>
        <a:p>
          <a:endParaRPr lang="en-US">
            <a:latin typeface="Franklin Gothic Medium" pitchFamily="34" charset="0"/>
          </a:endParaRPr>
        </a:p>
      </dgm:t>
    </dgm:pt>
    <dgm:pt modelId="{A2FE88ED-3685-4637-93C5-9B4A5F58AFE1}" type="sibTrans" cxnId="{C905B700-92D4-4394-B081-E2F7DB296B3F}">
      <dgm:prSet/>
      <dgm:spPr/>
      <dgm:t>
        <a:bodyPr/>
        <a:lstStyle/>
        <a:p>
          <a:endParaRPr lang="en-US">
            <a:latin typeface="Franklin Gothic Medium" pitchFamily="34" charset="0"/>
          </a:endParaRPr>
        </a:p>
      </dgm:t>
    </dgm:pt>
    <dgm:pt modelId="{7F5A9B07-46C7-4A9D-93EB-17AB9749FC53}" type="pres">
      <dgm:prSet presAssocID="{4DD55DD0-68B8-4A1F-B834-C3D14A23266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933518B-9BB6-411F-A2F9-0C676BED6DDC}" type="pres">
      <dgm:prSet presAssocID="{7C5B71D7-D4A1-45E2-A1E6-86990394CC4B}" presName="composite" presStyleCnt="0"/>
      <dgm:spPr/>
      <dgm:t>
        <a:bodyPr/>
        <a:lstStyle/>
        <a:p>
          <a:endParaRPr lang="en-US"/>
        </a:p>
      </dgm:t>
    </dgm:pt>
    <dgm:pt modelId="{0BFB91A2-F303-47BB-AD52-23C67DD4898D}" type="pres">
      <dgm:prSet presAssocID="{7C5B71D7-D4A1-45E2-A1E6-86990394CC4B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BE85E3-18F3-43D3-95C5-1BE7AA56DA57}" type="pres">
      <dgm:prSet presAssocID="{7C5B71D7-D4A1-45E2-A1E6-86990394CC4B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18B8FB-D186-449B-B615-00E1F055F5CA}" type="presOf" srcId="{7C5B71D7-D4A1-45E2-A1E6-86990394CC4B}" destId="{0BFB91A2-F303-47BB-AD52-23C67DD4898D}" srcOrd="0" destOrd="0" presId="urn:microsoft.com/office/officeart/2005/8/layout/hList1"/>
    <dgm:cxn modelId="{86D9D660-92B3-442F-BF02-49002B59F2E7}" type="presOf" srcId="{E2865C6F-A6D1-4144-998B-A65F7E48AFC7}" destId="{1FBE85E3-18F3-43D3-95C5-1BE7AA56DA57}" srcOrd="0" destOrd="0" presId="urn:microsoft.com/office/officeart/2005/8/layout/hList1"/>
    <dgm:cxn modelId="{53B943E4-08AD-4CED-A17A-D2645EECAFD2}" srcId="{4DD55DD0-68B8-4A1F-B834-C3D14A23266D}" destId="{7C5B71D7-D4A1-45E2-A1E6-86990394CC4B}" srcOrd="0" destOrd="0" parTransId="{20508772-81E5-4235-BED6-6DDCFB332A79}" sibTransId="{7A9908D0-FD5B-4C99-937A-F891B4169152}"/>
    <dgm:cxn modelId="{C905B700-92D4-4394-B081-E2F7DB296B3F}" srcId="{7C5B71D7-D4A1-45E2-A1E6-86990394CC4B}" destId="{E2865C6F-A6D1-4144-998B-A65F7E48AFC7}" srcOrd="0" destOrd="0" parTransId="{4EA047D7-BF7F-49D6-BE68-1DC1A7755073}" sibTransId="{A2FE88ED-3685-4637-93C5-9B4A5F58AFE1}"/>
    <dgm:cxn modelId="{41F6C2DC-624B-4AA6-8F75-F63436B9A467}" type="presOf" srcId="{4DD55DD0-68B8-4A1F-B834-C3D14A23266D}" destId="{7F5A9B07-46C7-4A9D-93EB-17AB9749FC53}" srcOrd="0" destOrd="0" presId="urn:microsoft.com/office/officeart/2005/8/layout/hList1"/>
    <dgm:cxn modelId="{76791C60-B8A5-454C-96E1-DC7541BEE8F5}" type="presParOf" srcId="{7F5A9B07-46C7-4A9D-93EB-17AB9749FC53}" destId="{3933518B-9BB6-411F-A2F9-0C676BED6DDC}" srcOrd="0" destOrd="0" presId="urn:microsoft.com/office/officeart/2005/8/layout/hList1"/>
    <dgm:cxn modelId="{D9E0E837-B0F4-49F8-B380-684CCC69191E}" type="presParOf" srcId="{3933518B-9BB6-411F-A2F9-0C676BED6DDC}" destId="{0BFB91A2-F303-47BB-AD52-23C67DD4898D}" srcOrd="0" destOrd="0" presId="urn:microsoft.com/office/officeart/2005/8/layout/hList1"/>
    <dgm:cxn modelId="{AB08CB6F-42F4-45EA-951C-6A7D2D5050AC}" type="presParOf" srcId="{3933518B-9BB6-411F-A2F9-0C676BED6DDC}" destId="{1FBE85E3-18F3-43D3-95C5-1BE7AA56DA5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6F9D783-21E9-4033-8A79-FC8F1BFE224F}" type="doc">
      <dgm:prSet loTypeId="urn:microsoft.com/office/officeart/2005/8/layout/vList5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3B76A8E4-5957-41B8-9E89-B1DC0EF35553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>
            <a:spcBef>
              <a:spcPts val="0"/>
            </a:spcBef>
            <a:spcAft>
              <a:spcPts val="0"/>
            </a:spcAft>
          </a:pPr>
          <a:r>
            <a:rPr lang="en-US" sz="2400" dirty="0" smtClean="0">
              <a:latin typeface="Franklin Gothic Medium" pitchFamily="34" charset="0"/>
            </a:rPr>
            <a:t>No change in bankruptcy rates</a:t>
          </a:r>
          <a:endParaRPr lang="en-US" sz="2400" dirty="0">
            <a:latin typeface="Franklin Gothic Medium" pitchFamily="34" charset="0"/>
          </a:endParaRPr>
        </a:p>
      </dgm:t>
    </dgm:pt>
    <dgm:pt modelId="{83FD3DEE-EE46-4774-9A62-78F6886D7ADB}" type="parTrans" cxnId="{1B24EA15-07CA-403B-9F78-9E831EDF841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>
            <a:latin typeface="Franklin Gothic Medium" pitchFamily="34" charset="0"/>
          </a:endParaRPr>
        </a:p>
      </dgm:t>
    </dgm:pt>
    <dgm:pt modelId="{ACE6BEB5-AE29-44F4-A185-F23F4F7E7271}" type="sibTrans" cxnId="{1B24EA15-07CA-403B-9F78-9E831EDF841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>
            <a:latin typeface="Franklin Gothic Medium" pitchFamily="34" charset="0"/>
          </a:endParaRPr>
        </a:p>
      </dgm:t>
    </dgm:pt>
    <dgm:pt modelId="{4AF8B7BF-0870-4D2B-8C0E-7C8C375C313E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>
            <a:spcBef>
              <a:spcPts val="0"/>
            </a:spcBef>
            <a:spcAft>
              <a:spcPts val="0"/>
            </a:spcAft>
          </a:pPr>
          <a:r>
            <a:rPr lang="en-US" sz="2400" dirty="0" smtClean="0">
              <a:latin typeface="Franklin Gothic Medium" pitchFamily="34" charset="0"/>
            </a:rPr>
            <a:t>Up to 50% reduction in bankruptcy rates</a:t>
          </a:r>
          <a:endParaRPr lang="en-US" sz="2400" dirty="0">
            <a:latin typeface="Franklin Gothic Medium" pitchFamily="34" charset="0"/>
          </a:endParaRPr>
        </a:p>
      </dgm:t>
    </dgm:pt>
    <dgm:pt modelId="{1E8D4550-199F-4D46-8AC3-09BB02695B41}" type="parTrans" cxnId="{BB7C8BDE-8AE6-4F27-B90A-63936ECD288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>
            <a:latin typeface="Franklin Gothic Medium" pitchFamily="34" charset="0"/>
          </a:endParaRPr>
        </a:p>
      </dgm:t>
    </dgm:pt>
    <dgm:pt modelId="{DCA53F99-ECF3-49CD-81D7-17C2DB442077}" type="sibTrans" cxnId="{BB7C8BDE-8AE6-4F27-B90A-63936ECD288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>
            <a:latin typeface="Franklin Gothic Medium" pitchFamily="34" charset="0"/>
          </a:endParaRPr>
        </a:p>
      </dgm:t>
    </dgm:pt>
    <dgm:pt modelId="{ACFD491D-D487-4573-BB84-97B98DBE3253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>
            <a:spcBef>
              <a:spcPts val="0"/>
            </a:spcBef>
            <a:spcAft>
              <a:spcPts val="0"/>
            </a:spcAft>
          </a:pPr>
          <a:r>
            <a:rPr lang="en-US" sz="2400" dirty="0" smtClean="0">
              <a:latin typeface="Franklin Gothic Medium" pitchFamily="34" charset="0"/>
            </a:rPr>
            <a:t>12.5% </a:t>
          </a:r>
        </a:p>
        <a:p>
          <a:pPr rtl="0">
            <a:spcBef>
              <a:spcPts val="0"/>
            </a:spcBef>
            <a:spcAft>
              <a:spcPts val="0"/>
            </a:spcAft>
          </a:pPr>
          <a:r>
            <a:rPr lang="en-US" sz="2400" dirty="0" smtClean="0">
              <a:latin typeface="Franklin Gothic Medium" pitchFamily="34" charset="0"/>
            </a:rPr>
            <a:t>overall</a:t>
          </a:r>
          <a:endParaRPr lang="en-US" sz="2400" dirty="0">
            <a:latin typeface="Franklin Gothic Medium" pitchFamily="34" charset="0"/>
          </a:endParaRPr>
        </a:p>
      </dgm:t>
    </dgm:pt>
    <dgm:pt modelId="{7732E5F7-0ADB-4696-8C3C-1E115B0BE6E1}" type="parTrans" cxnId="{AF212AE2-F2F3-4094-818C-9BAC21DBFF0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>
            <a:latin typeface="Franklin Gothic Medium" pitchFamily="34" charset="0"/>
          </a:endParaRPr>
        </a:p>
      </dgm:t>
    </dgm:pt>
    <dgm:pt modelId="{4475D253-8FF0-4A80-A81D-898DE7B2E253}" type="sibTrans" cxnId="{AF212AE2-F2F3-4094-818C-9BAC21DBFF0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>
            <a:latin typeface="Franklin Gothic Medium" pitchFamily="34" charset="0"/>
          </a:endParaRPr>
        </a:p>
      </dgm:t>
    </dgm:pt>
    <dgm:pt modelId="{D58C4D8E-947B-4930-81EC-D281A5D84685}">
      <dgm:prSet custT="1"/>
      <dgm:spPr>
        <a:solidFill>
          <a:srgbClr val="D0D2CD"/>
        </a:solidFill>
        <a:ln>
          <a:solidFill>
            <a:schemeClr val="bg1">
              <a:lumMod val="10000"/>
              <a:alpha val="90000"/>
            </a:schemeClr>
          </a:solidFill>
        </a:ln>
      </dgm:spPr>
      <dgm:t>
        <a:bodyPr/>
        <a:lstStyle/>
        <a:p>
          <a:pPr rtl="0">
            <a:spcBef>
              <a:spcPts val="0"/>
            </a:spcBef>
            <a:spcAft>
              <a:spcPts val="0"/>
            </a:spcAft>
          </a:pPr>
          <a:r>
            <a:rPr lang="en-US" sz="2400" dirty="0" smtClean="0">
              <a:latin typeface="Franklin Gothic Book" pitchFamily="34" charset="0"/>
            </a:rPr>
            <a:t>For the 75% of medical bankruptcy filers who have insurance</a:t>
          </a:r>
          <a:endParaRPr lang="en-US" sz="2400" dirty="0">
            <a:latin typeface="Franklin Gothic Book" pitchFamily="34" charset="0"/>
          </a:endParaRPr>
        </a:p>
      </dgm:t>
    </dgm:pt>
    <dgm:pt modelId="{B203B65B-530C-4236-9019-687F43601B26}" type="parTrans" cxnId="{4D897FE4-230A-4165-9B5B-3DE80BB0A6F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>
            <a:latin typeface="Franklin Gothic Medium" pitchFamily="34" charset="0"/>
          </a:endParaRPr>
        </a:p>
      </dgm:t>
    </dgm:pt>
    <dgm:pt modelId="{676DC793-36D7-4593-B7E7-F116EF1FD5D4}" type="sibTrans" cxnId="{4D897FE4-230A-4165-9B5B-3DE80BB0A6F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>
            <a:latin typeface="Franklin Gothic Medium" pitchFamily="34" charset="0"/>
          </a:endParaRPr>
        </a:p>
      </dgm:t>
    </dgm:pt>
    <dgm:pt modelId="{5D2F19F9-9D77-4DEE-8D04-89D4B54D0EE8}">
      <dgm:prSet custT="1"/>
      <dgm:spPr>
        <a:solidFill>
          <a:srgbClr val="D0D2CD"/>
        </a:solidFill>
        <a:ln>
          <a:solidFill>
            <a:schemeClr val="bg1">
              <a:lumMod val="10000"/>
              <a:alpha val="90000"/>
            </a:schemeClr>
          </a:solidFill>
        </a:ln>
      </dgm:spPr>
      <dgm:t>
        <a:bodyPr/>
        <a:lstStyle/>
        <a:p>
          <a:pPr rtl="0">
            <a:spcBef>
              <a:spcPts val="0"/>
            </a:spcBef>
            <a:spcAft>
              <a:spcPts val="0"/>
            </a:spcAft>
          </a:pPr>
          <a:r>
            <a:rPr lang="en-US" sz="2400" dirty="0" smtClean="0">
              <a:latin typeface="Franklin Gothic Book" pitchFamily="34" charset="0"/>
            </a:rPr>
            <a:t>For the 25% of the </a:t>
          </a:r>
          <a:r>
            <a:rPr lang="en-US" sz="2400" dirty="0" smtClean="0">
              <a:latin typeface="Franklin Gothic Book" pitchFamily="34" charset="0"/>
            </a:rPr>
            <a:t>medically bankrupt </a:t>
          </a:r>
          <a:r>
            <a:rPr lang="en-US" sz="2400" dirty="0" smtClean="0">
              <a:latin typeface="Franklin Gothic Book" pitchFamily="34" charset="0"/>
            </a:rPr>
            <a:t>who were uninsured in 2007 but will gain coverage under reform</a:t>
          </a:r>
          <a:endParaRPr lang="en-US" sz="2400" dirty="0">
            <a:latin typeface="Franklin Gothic Book" pitchFamily="34" charset="0"/>
          </a:endParaRPr>
        </a:p>
      </dgm:t>
    </dgm:pt>
    <dgm:pt modelId="{22A3F982-6C9A-4B31-A5A6-A23090F6E595}" type="parTrans" cxnId="{568DCADA-5C37-49E9-A8FA-5B8DCD95C78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>
            <a:latin typeface="Franklin Gothic Medium" pitchFamily="34" charset="0"/>
          </a:endParaRPr>
        </a:p>
      </dgm:t>
    </dgm:pt>
    <dgm:pt modelId="{98A07BC4-7066-49DF-9C39-4E5E26B2B2D0}" type="sibTrans" cxnId="{568DCADA-5C37-49E9-A8FA-5B8DCD95C78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>
            <a:latin typeface="Franklin Gothic Medium" pitchFamily="34" charset="0"/>
          </a:endParaRPr>
        </a:p>
      </dgm:t>
    </dgm:pt>
    <dgm:pt modelId="{97E84F26-09F6-40D4-8B3F-55EFF31BADCB}">
      <dgm:prSet custT="1"/>
      <dgm:spPr>
        <a:solidFill>
          <a:srgbClr val="D0D2CD"/>
        </a:solidFill>
        <a:ln>
          <a:solidFill>
            <a:schemeClr val="bg1">
              <a:lumMod val="10000"/>
              <a:alpha val="90000"/>
            </a:schemeClr>
          </a:solidFill>
        </a:ln>
      </dgm:spPr>
      <dgm:t>
        <a:bodyPr/>
        <a:lstStyle/>
        <a:p>
          <a:pPr rtl="0">
            <a:spcBef>
              <a:spcPts val="0"/>
            </a:spcBef>
            <a:spcAft>
              <a:spcPts val="0"/>
            </a:spcAft>
          </a:pPr>
          <a:r>
            <a:rPr lang="en-US" sz="2400" dirty="0" smtClean="0">
              <a:latin typeface="Franklin Gothic Book" pitchFamily="34" charset="0"/>
            </a:rPr>
            <a:t>Maximum expected reduction in medical bankruptcies</a:t>
          </a:r>
          <a:endParaRPr lang="en-US" sz="2400" dirty="0">
            <a:latin typeface="Franklin Gothic Book" pitchFamily="34" charset="0"/>
          </a:endParaRPr>
        </a:p>
      </dgm:t>
    </dgm:pt>
    <dgm:pt modelId="{722D0D6C-C07E-4A02-824C-B63D0F807DB8}" type="parTrans" cxnId="{F4EF77BD-CC17-4CBC-A521-1428A27364C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>
            <a:latin typeface="Franklin Gothic Medium" pitchFamily="34" charset="0"/>
          </a:endParaRPr>
        </a:p>
      </dgm:t>
    </dgm:pt>
    <dgm:pt modelId="{0CAB4C5A-6E34-4C7B-80AD-BE299D63210B}" type="sibTrans" cxnId="{F4EF77BD-CC17-4CBC-A521-1428A27364C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>
            <a:latin typeface="Franklin Gothic Medium" pitchFamily="34" charset="0"/>
          </a:endParaRPr>
        </a:p>
      </dgm:t>
    </dgm:pt>
    <dgm:pt modelId="{5FF7DB5C-BE05-47DC-A45A-520A1D75234B}" type="pres">
      <dgm:prSet presAssocID="{46F9D783-21E9-4033-8A79-FC8F1BFE224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E5E9DF-8663-468D-911E-C8C3506802D8}" type="pres">
      <dgm:prSet presAssocID="{3B76A8E4-5957-41B8-9E89-B1DC0EF35553}" presName="linNode" presStyleCnt="0"/>
      <dgm:spPr/>
      <dgm:t>
        <a:bodyPr/>
        <a:lstStyle/>
        <a:p>
          <a:endParaRPr lang="en-US"/>
        </a:p>
      </dgm:t>
    </dgm:pt>
    <dgm:pt modelId="{3BCF58D0-1641-4545-9938-0BA51E9CE44E}" type="pres">
      <dgm:prSet presAssocID="{3B76A8E4-5957-41B8-9E89-B1DC0EF35553}" presName="parentText" presStyleLbl="node1" presStyleIdx="0" presStyleCnt="3" custScaleX="120194" custScaleY="66004" custLinFactX="94191" custLinFactNeighborX="100000" custLinFactNeighborY="232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49F8E1-DA1D-405E-8A6F-6D9AC253E47B}" type="pres">
      <dgm:prSet presAssocID="{3B76A8E4-5957-41B8-9E89-B1DC0EF35553}" presName="descendantText" presStyleLbl="alignAccFollowNode1" presStyleIdx="0" presStyleCnt="3" custScaleX="152884" custScaleY="65041" custLinFactX="-5097" custLinFactNeighborX="-100000" custLinFactNeighborY="20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FA27F3-552C-4AE1-A078-5F163B1A08AD}" type="pres">
      <dgm:prSet presAssocID="{ACE6BEB5-AE29-44F4-A185-F23F4F7E7271}" presName="sp" presStyleCnt="0"/>
      <dgm:spPr/>
      <dgm:t>
        <a:bodyPr/>
        <a:lstStyle/>
        <a:p>
          <a:endParaRPr lang="en-US"/>
        </a:p>
      </dgm:t>
    </dgm:pt>
    <dgm:pt modelId="{64A6155E-5A6A-4B1D-BFE7-1444317389CA}" type="pres">
      <dgm:prSet presAssocID="{4AF8B7BF-0870-4D2B-8C0E-7C8C375C313E}" presName="linNode" presStyleCnt="0"/>
      <dgm:spPr/>
      <dgm:t>
        <a:bodyPr/>
        <a:lstStyle/>
        <a:p>
          <a:endParaRPr lang="en-US"/>
        </a:p>
      </dgm:t>
    </dgm:pt>
    <dgm:pt modelId="{ADEFF7D8-F913-491B-9E07-60F9FBB0BDD7}" type="pres">
      <dgm:prSet presAssocID="{4AF8B7BF-0870-4D2B-8C0E-7C8C375C313E}" presName="parentText" presStyleLbl="node1" presStyleIdx="1" presStyleCnt="3" custScaleX="120194" custScaleY="66004" custLinFactX="94191" custLinFactNeighborX="100000" custLinFactNeighborY="107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0F6F24-C036-4CB1-AD3E-29DE1D7E391A}" type="pres">
      <dgm:prSet presAssocID="{4AF8B7BF-0870-4D2B-8C0E-7C8C375C313E}" presName="descendantText" presStyleLbl="alignAccFollowNode1" presStyleIdx="1" presStyleCnt="3" custScaleX="152884" custScaleY="74601" custLinFactX="-5097" custLinFactNeighborX="-100000" custLinFactNeighborY="16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3A4162-D056-4210-A496-E1014B8ED1D6}" type="pres">
      <dgm:prSet presAssocID="{DCA53F99-ECF3-49CD-81D7-17C2DB442077}" presName="sp" presStyleCnt="0"/>
      <dgm:spPr/>
      <dgm:t>
        <a:bodyPr/>
        <a:lstStyle/>
        <a:p>
          <a:endParaRPr lang="en-US"/>
        </a:p>
      </dgm:t>
    </dgm:pt>
    <dgm:pt modelId="{898E4207-EFE7-4CC3-89F1-0BED33E136CD}" type="pres">
      <dgm:prSet presAssocID="{ACFD491D-D487-4573-BB84-97B98DBE3253}" presName="linNode" presStyleCnt="0"/>
      <dgm:spPr/>
      <dgm:t>
        <a:bodyPr/>
        <a:lstStyle/>
        <a:p>
          <a:endParaRPr lang="en-US"/>
        </a:p>
      </dgm:t>
    </dgm:pt>
    <dgm:pt modelId="{D228087B-E770-4A41-8B73-FE4A18C47593}" type="pres">
      <dgm:prSet presAssocID="{ACFD491D-D487-4573-BB84-97B98DBE3253}" presName="parentText" presStyleLbl="node1" presStyleIdx="2" presStyleCnt="3" custScaleX="120194" custScaleY="66004" custLinFactX="94836" custLinFactNeighborX="100000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105E93-CC87-4758-914B-3257BAEACAC5}" type="pres">
      <dgm:prSet presAssocID="{ACFD491D-D487-4573-BB84-97B98DBE3253}" presName="descendantText" presStyleLbl="alignAccFollowNode1" presStyleIdx="2" presStyleCnt="3" custScaleX="152884" custScaleY="65041" custLinFactX="-5097" custLinFactNeighborX="-100000" custLinFactNeighborY="-8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8EAC394-887B-480C-B747-0329A7CC4D17}" type="presOf" srcId="{ACFD491D-D487-4573-BB84-97B98DBE3253}" destId="{D228087B-E770-4A41-8B73-FE4A18C47593}" srcOrd="0" destOrd="0" presId="urn:microsoft.com/office/officeart/2005/8/layout/vList5"/>
    <dgm:cxn modelId="{2F22AE87-87CD-42BE-B07B-9BA492089D0C}" type="presOf" srcId="{3B76A8E4-5957-41B8-9E89-B1DC0EF35553}" destId="{3BCF58D0-1641-4545-9938-0BA51E9CE44E}" srcOrd="0" destOrd="0" presId="urn:microsoft.com/office/officeart/2005/8/layout/vList5"/>
    <dgm:cxn modelId="{1B24EA15-07CA-403B-9F78-9E831EDF841C}" srcId="{46F9D783-21E9-4033-8A79-FC8F1BFE224F}" destId="{3B76A8E4-5957-41B8-9E89-B1DC0EF35553}" srcOrd="0" destOrd="0" parTransId="{83FD3DEE-EE46-4774-9A62-78F6886D7ADB}" sibTransId="{ACE6BEB5-AE29-44F4-A185-F23F4F7E7271}"/>
    <dgm:cxn modelId="{4B95ACDC-6C34-49C6-A383-4CED8FFF94F5}" type="presOf" srcId="{5D2F19F9-9D77-4DEE-8D04-89D4B54D0EE8}" destId="{9B0F6F24-C036-4CB1-AD3E-29DE1D7E391A}" srcOrd="0" destOrd="0" presId="urn:microsoft.com/office/officeart/2005/8/layout/vList5"/>
    <dgm:cxn modelId="{2F43F79C-2BAD-4AC6-ADF8-DE36AA921C74}" type="presOf" srcId="{97E84F26-09F6-40D4-8B3F-55EFF31BADCB}" destId="{0C105E93-CC87-4758-914B-3257BAEACAC5}" srcOrd="0" destOrd="0" presId="urn:microsoft.com/office/officeart/2005/8/layout/vList5"/>
    <dgm:cxn modelId="{4D897FE4-230A-4165-9B5B-3DE80BB0A6FF}" srcId="{3B76A8E4-5957-41B8-9E89-B1DC0EF35553}" destId="{D58C4D8E-947B-4930-81EC-D281A5D84685}" srcOrd="0" destOrd="0" parTransId="{B203B65B-530C-4236-9019-687F43601B26}" sibTransId="{676DC793-36D7-4593-B7E7-F116EF1FD5D4}"/>
    <dgm:cxn modelId="{9307EF8A-3090-4A37-8309-A04D3CD2D50F}" type="presOf" srcId="{D58C4D8E-947B-4930-81EC-D281A5D84685}" destId="{4249F8E1-DA1D-405E-8A6F-6D9AC253E47B}" srcOrd="0" destOrd="0" presId="urn:microsoft.com/office/officeart/2005/8/layout/vList5"/>
    <dgm:cxn modelId="{AF212AE2-F2F3-4094-818C-9BAC21DBFF00}" srcId="{46F9D783-21E9-4033-8A79-FC8F1BFE224F}" destId="{ACFD491D-D487-4573-BB84-97B98DBE3253}" srcOrd="2" destOrd="0" parTransId="{7732E5F7-0ADB-4696-8C3C-1E115B0BE6E1}" sibTransId="{4475D253-8FF0-4A80-A81D-898DE7B2E253}"/>
    <dgm:cxn modelId="{F4EF77BD-CC17-4CBC-A521-1428A27364C4}" srcId="{ACFD491D-D487-4573-BB84-97B98DBE3253}" destId="{97E84F26-09F6-40D4-8B3F-55EFF31BADCB}" srcOrd="0" destOrd="0" parTransId="{722D0D6C-C07E-4A02-824C-B63D0F807DB8}" sibTransId="{0CAB4C5A-6E34-4C7B-80AD-BE299D63210B}"/>
    <dgm:cxn modelId="{01F3637F-27E0-415D-8962-F9F09556C310}" type="presOf" srcId="{4AF8B7BF-0870-4D2B-8C0E-7C8C375C313E}" destId="{ADEFF7D8-F913-491B-9E07-60F9FBB0BDD7}" srcOrd="0" destOrd="0" presId="urn:microsoft.com/office/officeart/2005/8/layout/vList5"/>
    <dgm:cxn modelId="{AD8E787E-3630-4C32-94D7-74D9D8D4BE50}" type="presOf" srcId="{46F9D783-21E9-4033-8A79-FC8F1BFE224F}" destId="{5FF7DB5C-BE05-47DC-A45A-520A1D75234B}" srcOrd="0" destOrd="0" presId="urn:microsoft.com/office/officeart/2005/8/layout/vList5"/>
    <dgm:cxn modelId="{BB7C8BDE-8AE6-4F27-B90A-63936ECD2889}" srcId="{46F9D783-21E9-4033-8A79-FC8F1BFE224F}" destId="{4AF8B7BF-0870-4D2B-8C0E-7C8C375C313E}" srcOrd="1" destOrd="0" parTransId="{1E8D4550-199F-4D46-8AC3-09BB02695B41}" sibTransId="{DCA53F99-ECF3-49CD-81D7-17C2DB442077}"/>
    <dgm:cxn modelId="{568DCADA-5C37-49E9-A8FA-5B8DCD95C78D}" srcId="{4AF8B7BF-0870-4D2B-8C0E-7C8C375C313E}" destId="{5D2F19F9-9D77-4DEE-8D04-89D4B54D0EE8}" srcOrd="0" destOrd="0" parTransId="{22A3F982-6C9A-4B31-A5A6-A23090F6E595}" sibTransId="{98A07BC4-7066-49DF-9C39-4E5E26B2B2D0}"/>
    <dgm:cxn modelId="{A1895D55-6695-4547-B7FA-56746349E830}" type="presParOf" srcId="{5FF7DB5C-BE05-47DC-A45A-520A1D75234B}" destId="{14E5E9DF-8663-468D-911E-C8C3506802D8}" srcOrd="0" destOrd="0" presId="urn:microsoft.com/office/officeart/2005/8/layout/vList5"/>
    <dgm:cxn modelId="{4F05553A-3E47-4402-AF0C-CE41E6A33203}" type="presParOf" srcId="{14E5E9DF-8663-468D-911E-C8C3506802D8}" destId="{3BCF58D0-1641-4545-9938-0BA51E9CE44E}" srcOrd="0" destOrd="0" presId="urn:microsoft.com/office/officeart/2005/8/layout/vList5"/>
    <dgm:cxn modelId="{4B883305-8AC0-4C0B-8625-AB1A535B0606}" type="presParOf" srcId="{14E5E9DF-8663-468D-911E-C8C3506802D8}" destId="{4249F8E1-DA1D-405E-8A6F-6D9AC253E47B}" srcOrd="1" destOrd="0" presId="urn:microsoft.com/office/officeart/2005/8/layout/vList5"/>
    <dgm:cxn modelId="{BF80D259-2091-42F4-A3D4-BD644754916D}" type="presParOf" srcId="{5FF7DB5C-BE05-47DC-A45A-520A1D75234B}" destId="{36FA27F3-552C-4AE1-A078-5F163B1A08AD}" srcOrd="1" destOrd="0" presId="urn:microsoft.com/office/officeart/2005/8/layout/vList5"/>
    <dgm:cxn modelId="{710A81E0-4DD1-4498-AA9F-AE606A3FF5F5}" type="presParOf" srcId="{5FF7DB5C-BE05-47DC-A45A-520A1D75234B}" destId="{64A6155E-5A6A-4B1D-BFE7-1444317389CA}" srcOrd="2" destOrd="0" presId="urn:microsoft.com/office/officeart/2005/8/layout/vList5"/>
    <dgm:cxn modelId="{49D53960-1D41-4C2B-9F44-C8A69BE563EC}" type="presParOf" srcId="{64A6155E-5A6A-4B1D-BFE7-1444317389CA}" destId="{ADEFF7D8-F913-491B-9E07-60F9FBB0BDD7}" srcOrd="0" destOrd="0" presId="urn:microsoft.com/office/officeart/2005/8/layout/vList5"/>
    <dgm:cxn modelId="{05D244FE-3792-46B6-B70A-F0FC9820EDE4}" type="presParOf" srcId="{64A6155E-5A6A-4B1D-BFE7-1444317389CA}" destId="{9B0F6F24-C036-4CB1-AD3E-29DE1D7E391A}" srcOrd="1" destOrd="0" presId="urn:microsoft.com/office/officeart/2005/8/layout/vList5"/>
    <dgm:cxn modelId="{0C670751-CD2F-4CCB-8BE4-F9ED9B852786}" type="presParOf" srcId="{5FF7DB5C-BE05-47DC-A45A-520A1D75234B}" destId="{683A4162-D056-4210-A496-E1014B8ED1D6}" srcOrd="3" destOrd="0" presId="urn:microsoft.com/office/officeart/2005/8/layout/vList5"/>
    <dgm:cxn modelId="{E6EAB0D8-ACD9-49E7-82AF-FD510F6153E3}" type="presParOf" srcId="{5FF7DB5C-BE05-47DC-A45A-520A1D75234B}" destId="{898E4207-EFE7-4CC3-89F1-0BED33E136CD}" srcOrd="4" destOrd="0" presId="urn:microsoft.com/office/officeart/2005/8/layout/vList5"/>
    <dgm:cxn modelId="{23D93FD5-B78C-44FC-A421-35B3E5679D55}" type="presParOf" srcId="{898E4207-EFE7-4CC3-89F1-0BED33E136CD}" destId="{D228087B-E770-4A41-8B73-FE4A18C47593}" srcOrd="0" destOrd="0" presId="urn:microsoft.com/office/officeart/2005/8/layout/vList5"/>
    <dgm:cxn modelId="{7A92032B-AE5D-4EF1-A17B-258E8E41F3C3}" type="presParOf" srcId="{898E4207-EFE7-4CC3-89F1-0BED33E136CD}" destId="{0C105E93-CC87-4758-914B-3257BAEACAC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93AEA48-5E66-43D8-B574-8B3E6184009B}" type="doc">
      <dgm:prSet loTypeId="urn:microsoft.com/office/officeart/2005/8/layout/matrix2" loCatId="matrix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E1898A4-DD4E-4688-BD13-CA9ED06CFCF1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 anchor="ctr"/>
        <a:lstStyle/>
        <a:p>
          <a:pPr algn="l" rtl="0"/>
          <a:r>
            <a:rPr lang="en-US" sz="2800" b="0" dirty="0" smtClean="0">
              <a:latin typeface="Franklin Gothic Medium" pitchFamily="34" charset="0"/>
            </a:rPr>
            <a:t>Expanded Medicaid</a:t>
          </a:r>
          <a:endParaRPr lang="en-US" sz="2800" b="0" dirty="0">
            <a:latin typeface="Franklin Gothic Medium" pitchFamily="34" charset="0"/>
          </a:endParaRPr>
        </a:p>
      </dgm:t>
    </dgm:pt>
    <dgm:pt modelId="{30A5FFC5-18D7-4AE8-8DD6-A56275523D9E}" type="parTrans" cxnId="{0A855956-2297-4901-95EA-8E1FC4E8DA43}">
      <dgm:prSet/>
      <dgm:spPr/>
      <dgm:t>
        <a:bodyPr/>
        <a:lstStyle/>
        <a:p>
          <a:endParaRPr lang="en-US" sz="2400" b="0">
            <a:latin typeface="Franklin Gothic Medium" pitchFamily="34" charset="0"/>
          </a:endParaRPr>
        </a:p>
      </dgm:t>
    </dgm:pt>
    <dgm:pt modelId="{5A20AFEE-D8EB-4886-BB4E-3A3E47EAAE66}" type="sibTrans" cxnId="{0A855956-2297-4901-95EA-8E1FC4E8DA43}">
      <dgm:prSet/>
      <dgm:spPr/>
      <dgm:t>
        <a:bodyPr/>
        <a:lstStyle/>
        <a:p>
          <a:endParaRPr lang="en-US" sz="2400" b="0">
            <a:latin typeface="Franklin Gothic Medium" pitchFamily="34" charset="0"/>
          </a:endParaRPr>
        </a:p>
      </dgm:t>
    </dgm:pt>
    <dgm:pt modelId="{05549479-48E2-4015-B22C-75FC6C7774A2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 anchor="ctr"/>
        <a:lstStyle/>
        <a:p>
          <a:pPr algn="l" rtl="0"/>
          <a:r>
            <a:rPr lang="en-US" sz="2800" b="0" dirty="0" smtClean="0">
              <a:latin typeface="Franklin Gothic Medium" pitchFamily="34" charset="0"/>
            </a:rPr>
            <a:t>Small employer tax credits</a:t>
          </a:r>
          <a:endParaRPr lang="en-US" sz="2800" b="0" dirty="0">
            <a:latin typeface="Franklin Gothic Medium" pitchFamily="34" charset="0"/>
          </a:endParaRPr>
        </a:p>
      </dgm:t>
    </dgm:pt>
    <dgm:pt modelId="{824D5BC9-9CD2-4F9D-9A15-385C7081D953}" type="parTrans" cxnId="{9CA41481-1A64-4E7C-83A9-833215C3D22E}">
      <dgm:prSet/>
      <dgm:spPr/>
      <dgm:t>
        <a:bodyPr/>
        <a:lstStyle/>
        <a:p>
          <a:endParaRPr lang="en-US" sz="2400" b="0">
            <a:latin typeface="Franklin Gothic Medium" pitchFamily="34" charset="0"/>
          </a:endParaRPr>
        </a:p>
      </dgm:t>
    </dgm:pt>
    <dgm:pt modelId="{0578FA55-2951-4951-89F8-2D4D1959A704}" type="sibTrans" cxnId="{9CA41481-1A64-4E7C-83A9-833215C3D22E}">
      <dgm:prSet/>
      <dgm:spPr/>
      <dgm:t>
        <a:bodyPr/>
        <a:lstStyle/>
        <a:p>
          <a:endParaRPr lang="en-US" sz="2400" b="0">
            <a:latin typeface="Franklin Gothic Medium" pitchFamily="34" charset="0"/>
          </a:endParaRPr>
        </a:p>
      </dgm:t>
    </dgm:pt>
    <dgm:pt modelId="{14180271-B437-4AD0-A0ED-087CC3F44121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 anchor="ctr"/>
        <a:lstStyle/>
        <a:p>
          <a:pPr algn="l" rtl="0"/>
          <a:r>
            <a:rPr lang="en-US" sz="2800" b="0" dirty="0" smtClean="0">
              <a:latin typeface="Franklin Gothic Medium" pitchFamily="34" charset="0"/>
            </a:rPr>
            <a:t>Temporary high risk pools, subsidy for retirees &lt;65, etc</a:t>
          </a:r>
          <a:endParaRPr lang="en-US" sz="2800" b="0" dirty="0">
            <a:latin typeface="Franklin Gothic Medium" pitchFamily="34" charset="0"/>
          </a:endParaRPr>
        </a:p>
      </dgm:t>
    </dgm:pt>
    <dgm:pt modelId="{F50BB29D-9069-4196-975E-0F478F74FB94}" type="parTrans" cxnId="{9452CB7E-763D-4BFD-87F0-9B84A570D0C9}">
      <dgm:prSet/>
      <dgm:spPr/>
      <dgm:t>
        <a:bodyPr/>
        <a:lstStyle/>
        <a:p>
          <a:endParaRPr lang="en-US" sz="2400" b="0">
            <a:latin typeface="Franklin Gothic Medium" pitchFamily="34" charset="0"/>
          </a:endParaRPr>
        </a:p>
      </dgm:t>
    </dgm:pt>
    <dgm:pt modelId="{3CF96E7F-5600-4848-A15F-DC80C2EA7A9C}" type="sibTrans" cxnId="{9452CB7E-763D-4BFD-87F0-9B84A570D0C9}">
      <dgm:prSet/>
      <dgm:spPr/>
      <dgm:t>
        <a:bodyPr/>
        <a:lstStyle/>
        <a:p>
          <a:endParaRPr lang="en-US" sz="2400" b="0">
            <a:latin typeface="Franklin Gothic Medium" pitchFamily="34" charset="0"/>
          </a:endParaRPr>
        </a:p>
      </dgm:t>
    </dgm:pt>
    <dgm:pt modelId="{A68F310B-15ED-4340-BE3A-EEABD243A12C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 anchor="ctr"/>
        <a:lstStyle/>
        <a:p>
          <a:pPr algn="l" rtl="0"/>
          <a:r>
            <a:rPr lang="en-US" sz="2800" b="0" dirty="0" smtClean="0">
              <a:latin typeface="Franklin Gothic Medium" pitchFamily="34" charset="0"/>
            </a:rPr>
            <a:t>Subsidies for private coverage</a:t>
          </a:r>
          <a:endParaRPr lang="en-US" sz="2800" b="0" dirty="0">
            <a:latin typeface="Franklin Gothic Medium" pitchFamily="34" charset="0"/>
          </a:endParaRPr>
        </a:p>
      </dgm:t>
    </dgm:pt>
    <dgm:pt modelId="{40D85494-B2E7-49B4-A36C-D86FF1671965}" type="parTrans" cxnId="{E6C69AD1-1391-4B73-99C2-8D19584F7049}">
      <dgm:prSet/>
      <dgm:spPr/>
      <dgm:t>
        <a:bodyPr/>
        <a:lstStyle/>
        <a:p>
          <a:endParaRPr lang="en-US" sz="2400" b="0">
            <a:latin typeface="Franklin Gothic Medium" pitchFamily="34" charset="0"/>
          </a:endParaRPr>
        </a:p>
      </dgm:t>
    </dgm:pt>
    <dgm:pt modelId="{0E93045C-D39D-4C36-ABE7-141A23E5273F}" type="sibTrans" cxnId="{E6C69AD1-1391-4B73-99C2-8D19584F7049}">
      <dgm:prSet/>
      <dgm:spPr/>
      <dgm:t>
        <a:bodyPr/>
        <a:lstStyle/>
        <a:p>
          <a:endParaRPr lang="en-US" sz="2400" b="0">
            <a:latin typeface="Franklin Gothic Medium" pitchFamily="34" charset="0"/>
          </a:endParaRPr>
        </a:p>
      </dgm:t>
    </dgm:pt>
    <dgm:pt modelId="{BEC55BFE-FF52-4882-A61A-AA83F2388EA1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 anchor="ctr"/>
        <a:lstStyle/>
        <a:p>
          <a:pPr algn="l" rtl="0"/>
          <a:r>
            <a:rPr lang="en-US" sz="2800" b="0" dirty="0" smtClean="0">
              <a:latin typeface="Franklin Gothic Book" pitchFamily="34" charset="0"/>
            </a:rPr>
            <a:t>$434 </a:t>
          </a:r>
          <a:r>
            <a:rPr lang="en-US" sz="2800" b="0" dirty="0" smtClean="0">
              <a:latin typeface="Franklin Gothic Book" pitchFamily="34" charset="0"/>
            </a:rPr>
            <a:t>billion</a:t>
          </a:r>
          <a:endParaRPr lang="en-US" sz="2800" b="0" dirty="0">
            <a:latin typeface="Franklin Gothic Book" pitchFamily="34" charset="0"/>
          </a:endParaRPr>
        </a:p>
      </dgm:t>
    </dgm:pt>
    <dgm:pt modelId="{2ADD4F77-82FF-43AC-867A-EA6FCB559ABB}" type="parTrans" cxnId="{13357EAE-8C59-49CC-B0BF-CAEB24267018}">
      <dgm:prSet/>
      <dgm:spPr/>
      <dgm:t>
        <a:bodyPr/>
        <a:lstStyle/>
        <a:p>
          <a:endParaRPr lang="en-US" b="0">
            <a:latin typeface="Franklin Gothic Medium" pitchFamily="34" charset="0"/>
          </a:endParaRPr>
        </a:p>
      </dgm:t>
    </dgm:pt>
    <dgm:pt modelId="{EC882EB6-DA70-4839-BEB5-0CB94B17C69A}" type="sibTrans" cxnId="{13357EAE-8C59-49CC-B0BF-CAEB24267018}">
      <dgm:prSet/>
      <dgm:spPr/>
      <dgm:t>
        <a:bodyPr/>
        <a:lstStyle/>
        <a:p>
          <a:endParaRPr lang="en-US" b="0">
            <a:latin typeface="Franklin Gothic Medium" pitchFamily="34" charset="0"/>
          </a:endParaRPr>
        </a:p>
      </dgm:t>
    </dgm:pt>
    <dgm:pt modelId="{0CCF051B-035D-4663-872D-097832C0CDD9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 anchor="ctr"/>
        <a:lstStyle/>
        <a:p>
          <a:pPr algn="l" rtl="0"/>
          <a:r>
            <a:rPr lang="en-US" sz="2800" b="0" dirty="0" smtClean="0">
              <a:latin typeface="Franklin Gothic Book" pitchFamily="34" charset="0"/>
            </a:rPr>
            <a:t>$358 </a:t>
          </a:r>
          <a:r>
            <a:rPr lang="en-US" sz="2800" b="0" dirty="0" smtClean="0">
              <a:latin typeface="Franklin Gothic Book" pitchFamily="34" charset="0"/>
            </a:rPr>
            <a:t>Billion</a:t>
          </a:r>
          <a:endParaRPr lang="en-US" sz="2800" b="0" dirty="0">
            <a:latin typeface="Franklin Gothic Book" pitchFamily="34" charset="0"/>
          </a:endParaRPr>
        </a:p>
      </dgm:t>
    </dgm:pt>
    <dgm:pt modelId="{A4E6C915-D308-4012-869B-942236523181}" type="parTrans" cxnId="{FEB5BF03-E76A-44E3-824C-CDFA5ACE2B66}">
      <dgm:prSet/>
      <dgm:spPr/>
      <dgm:t>
        <a:bodyPr/>
        <a:lstStyle/>
        <a:p>
          <a:endParaRPr lang="en-US" b="0">
            <a:latin typeface="Franklin Gothic Medium" pitchFamily="34" charset="0"/>
          </a:endParaRPr>
        </a:p>
      </dgm:t>
    </dgm:pt>
    <dgm:pt modelId="{E5882FF6-2931-42F2-997C-0AF7DCD8E365}" type="sibTrans" cxnId="{FEB5BF03-E76A-44E3-824C-CDFA5ACE2B66}">
      <dgm:prSet/>
      <dgm:spPr/>
      <dgm:t>
        <a:bodyPr/>
        <a:lstStyle/>
        <a:p>
          <a:endParaRPr lang="en-US" b="0">
            <a:latin typeface="Franklin Gothic Medium" pitchFamily="34" charset="0"/>
          </a:endParaRPr>
        </a:p>
      </dgm:t>
    </dgm:pt>
    <dgm:pt modelId="{F4C81264-E662-486D-B69C-8AAD86D2F0C3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 anchor="ctr"/>
        <a:lstStyle/>
        <a:p>
          <a:pPr algn="l" rtl="0"/>
          <a:r>
            <a:rPr lang="en-US" sz="2800" b="0" dirty="0" smtClean="0">
              <a:latin typeface="Franklin Gothic Book" pitchFamily="34" charset="0"/>
            </a:rPr>
            <a:t>$37 </a:t>
          </a:r>
          <a:r>
            <a:rPr lang="en-US" sz="2800" b="0" dirty="0" smtClean="0">
              <a:latin typeface="Franklin Gothic Book" pitchFamily="34" charset="0"/>
            </a:rPr>
            <a:t>Billion</a:t>
          </a:r>
          <a:endParaRPr lang="en-US" sz="2800" b="0" dirty="0">
            <a:latin typeface="Franklin Gothic Book" pitchFamily="34" charset="0"/>
          </a:endParaRPr>
        </a:p>
      </dgm:t>
    </dgm:pt>
    <dgm:pt modelId="{4D0E936A-CEE5-4E23-B882-A5D2D1EFCC1E}" type="parTrans" cxnId="{4086F1C4-5A74-461C-B4CD-6166A0DCDB9C}">
      <dgm:prSet/>
      <dgm:spPr/>
      <dgm:t>
        <a:bodyPr/>
        <a:lstStyle/>
        <a:p>
          <a:endParaRPr lang="en-US" b="0">
            <a:latin typeface="Franklin Gothic Medium" pitchFamily="34" charset="0"/>
          </a:endParaRPr>
        </a:p>
      </dgm:t>
    </dgm:pt>
    <dgm:pt modelId="{30A34220-ECF6-44DB-8EED-E1410CE71E17}" type="sibTrans" cxnId="{4086F1C4-5A74-461C-B4CD-6166A0DCDB9C}">
      <dgm:prSet/>
      <dgm:spPr/>
      <dgm:t>
        <a:bodyPr/>
        <a:lstStyle/>
        <a:p>
          <a:endParaRPr lang="en-US" b="0">
            <a:latin typeface="Franklin Gothic Medium" pitchFamily="34" charset="0"/>
          </a:endParaRPr>
        </a:p>
      </dgm:t>
    </dgm:pt>
    <dgm:pt modelId="{2031D86A-D15A-400B-B3B1-A70F8E98432B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 anchor="ctr"/>
        <a:lstStyle/>
        <a:p>
          <a:pPr algn="l" rtl="0"/>
          <a:r>
            <a:rPr lang="en-US" sz="2800" b="0" dirty="0" smtClean="0">
              <a:latin typeface="Franklin Gothic Book" pitchFamily="34" charset="0"/>
            </a:rPr>
            <a:t>~$</a:t>
          </a:r>
          <a:r>
            <a:rPr lang="en-US" sz="2800" b="0" dirty="0" smtClean="0">
              <a:latin typeface="Franklin Gothic Book" pitchFamily="34" charset="0"/>
            </a:rPr>
            <a:t>10 Billion</a:t>
          </a:r>
          <a:endParaRPr lang="en-US" sz="2800" b="0" dirty="0">
            <a:latin typeface="Franklin Gothic Book" pitchFamily="34" charset="0"/>
          </a:endParaRPr>
        </a:p>
      </dgm:t>
    </dgm:pt>
    <dgm:pt modelId="{C80B4C8B-C4D1-4CE7-A88C-982B6981F97E}" type="parTrans" cxnId="{0EDCFE48-D671-4F9C-8874-CCF665D03A4E}">
      <dgm:prSet/>
      <dgm:spPr/>
      <dgm:t>
        <a:bodyPr/>
        <a:lstStyle/>
        <a:p>
          <a:endParaRPr lang="en-US" b="0">
            <a:latin typeface="Franklin Gothic Medium" pitchFamily="34" charset="0"/>
          </a:endParaRPr>
        </a:p>
      </dgm:t>
    </dgm:pt>
    <dgm:pt modelId="{3C6A6C3C-5AE6-4292-A0AE-F876432C20C5}" type="sibTrans" cxnId="{0EDCFE48-D671-4F9C-8874-CCF665D03A4E}">
      <dgm:prSet/>
      <dgm:spPr/>
      <dgm:t>
        <a:bodyPr/>
        <a:lstStyle/>
        <a:p>
          <a:endParaRPr lang="en-US" b="0">
            <a:latin typeface="Franklin Gothic Medium" pitchFamily="34" charset="0"/>
          </a:endParaRPr>
        </a:p>
      </dgm:t>
    </dgm:pt>
    <dgm:pt modelId="{5D94C7E1-77F1-44B1-A8A8-0172A269FE52}" type="pres">
      <dgm:prSet presAssocID="{E93AEA48-5E66-43D8-B574-8B3E6184009B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1B38FA-9F8C-487F-B0C1-35DC569B25CD}" type="pres">
      <dgm:prSet presAssocID="{E93AEA48-5E66-43D8-B574-8B3E6184009B}" presName="axisShape" presStyleLbl="bgShp" presStyleIdx="0" presStyleCnt="1"/>
      <dgm:spPr>
        <a:solidFill>
          <a:schemeClr val="accent1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7018930E-3E58-4BFE-9E3B-0A88B14D4483}" type="pres">
      <dgm:prSet presAssocID="{E93AEA48-5E66-43D8-B574-8B3E6184009B}" presName="rect1" presStyleLbl="node1" presStyleIdx="0" presStyleCnt="4" custScaleX="206988" custLinFactNeighborX="-54937" custLinFactNeighborY="-455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D2E327-4215-48C6-ABF2-1FDB207177EB}" type="pres">
      <dgm:prSet presAssocID="{E93AEA48-5E66-43D8-B574-8B3E6184009B}" presName="rect2" presStyleLbl="node1" presStyleIdx="1" presStyleCnt="4" custScaleX="206988" custLinFactNeighborX="54523" custLinFactNeighborY="-414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30A7DB-F3FA-4053-B402-828838F85A25}" type="pres">
      <dgm:prSet presAssocID="{E93AEA48-5E66-43D8-B574-8B3E6184009B}" presName="rect3" presStyleLbl="node1" presStyleIdx="2" presStyleCnt="4" custScaleX="206988" custLinFactNeighborX="-54937" custLinFactNeighborY="62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ECC8DA-67E2-41D6-89E5-DC6A8FBDD1A8}" type="pres">
      <dgm:prSet presAssocID="{E93AEA48-5E66-43D8-B574-8B3E6184009B}" presName="rect4" presStyleLbl="node1" presStyleIdx="3" presStyleCnt="4" custScaleX="206988" custLinFactNeighborX="54523" custLinFactNeighborY="62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EDCFE48-D671-4F9C-8874-CCF665D03A4E}" srcId="{14180271-B437-4AD0-A0ED-087CC3F44121}" destId="{2031D86A-D15A-400B-B3B1-A70F8E98432B}" srcOrd="0" destOrd="0" parTransId="{C80B4C8B-C4D1-4CE7-A88C-982B6981F97E}" sibTransId="{3C6A6C3C-5AE6-4292-A0AE-F876432C20C5}"/>
    <dgm:cxn modelId="{8355E0E8-C753-4BF1-90B8-7A325F8862BE}" type="presOf" srcId="{2031D86A-D15A-400B-B3B1-A70F8E98432B}" destId="{DFECC8DA-67E2-41D6-89E5-DC6A8FBDD1A8}" srcOrd="0" destOrd="1" presId="urn:microsoft.com/office/officeart/2005/8/layout/matrix2"/>
    <dgm:cxn modelId="{13357EAE-8C59-49CC-B0BF-CAEB24267018}" srcId="{2E1898A4-DD4E-4688-BD13-CA9ED06CFCF1}" destId="{BEC55BFE-FF52-4882-A61A-AA83F2388EA1}" srcOrd="0" destOrd="0" parTransId="{2ADD4F77-82FF-43AC-867A-EA6FCB559ABB}" sibTransId="{EC882EB6-DA70-4839-BEB5-0CB94B17C69A}"/>
    <dgm:cxn modelId="{4FBD1BB7-DBDE-4F91-8957-7308789EFB6E}" type="presOf" srcId="{F4C81264-E662-486D-B69C-8AAD86D2F0C3}" destId="{7330A7DB-F3FA-4053-B402-828838F85A25}" srcOrd="0" destOrd="1" presId="urn:microsoft.com/office/officeart/2005/8/layout/matrix2"/>
    <dgm:cxn modelId="{9452CB7E-763D-4BFD-87F0-9B84A570D0C9}" srcId="{E93AEA48-5E66-43D8-B574-8B3E6184009B}" destId="{14180271-B437-4AD0-A0ED-087CC3F44121}" srcOrd="3" destOrd="0" parTransId="{F50BB29D-9069-4196-975E-0F478F74FB94}" sibTransId="{3CF96E7F-5600-4848-A15F-DC80C2EA7A9C}"/>
    <dgm:cxn modelId="{0A855956-2297-4901-95EA-8E1FC4E8DA43}" srcId="{E93AEA48-5E66-43D8-B574-8B3E6184009B}" destId="{2E1898A4-DD4E-4688-BD13-CA9ED06CFCF1}" srcOrd="0" destOrd="0" parTransId="{30A5FFC5-18D7-4AE8-8DD6-A56275523D9E}" sibTransId="{5A20AFEE-D8EB-4886-BB4E-3A3E47EAAE66}"/>
    <dgm:cxn modelId="{FF085954-ED8C-496F-B542-26D5F325C98B}" type="presOf" srcId="{BEC55BFE-FF52-4882-A61A-AA83F2388EA1}" destId="{7018930E-3E58-4BFE-9E3B-0A88B14D4483}" srcOrd="0" destOrd="1" presId="urn:microsoft.com/office/officeart/2005/8/layout/matrix2"/>
    <dgm:cxn modelId="{FEB5BF03-E76A-44E3-824C-CDFA5ACE2B66}" srcId="{A68F310B-15ED-4340-BE3A-EEABD243A12C}" destId="{0CCF051B-035D-4663-872D-097832C0CDD9}" srcOrd="0" destOrd="0" parTransId="{A4E6C915-D308-4012-869B-942236523181}" sibTransId="{E5882FF6-2931-42F2-997C-0AF7DCD8E365}"/>
    <dgm:cxn modelId="{44A333A8-62FF-4BE2-B9C3-8D496D4FBD1C}" type="presOf" srcId="{05549479-48E2-4015-B22C-75FC6C7774A2}" destId="{7330A7DB-F3FA-4053-B402-828838F85A25}" srcOrd="0" destOrd="0" presId="urn:microsoft.com/office/officeart/2005/8/layout/matrix2"/>
    <dgm:cxn modelId="{9B994AD7-713B-47C5-B34B-45F6F584ED30}" type="presOf" srcId="{E93AEA48-5E66-43D8-B574-8B3E6184009B}" destId="{5D94C7E1-77F1-44B1-A8A8-0172A269FE52}" srcOrd="0" destOrd="0" presId="urn:microsoft.com/office/officeart/2005/8/layout/matrix2"/>
    <dgm:cxn modelId="{60290B35-20CC-44E5-AF2A-F582FC776948}" type="presOf" srcId="{0CCF051B-035D-4663-872D-097832C0CDD9}" destId="{3FD2E327-4215-48C6-ABF2-1FDB207177EB}" srcOrd="0" destOrd="1" presId="urn:microsoft.com/office/officeart/2005/8/layout/matrix2"/>
    <dgm:cxn modelId="{EDA0F0E0-24D2-4178-895B-39DBF7385E89}" type="presOf" srcId="{A68F310B-15ED-4340-BE3A-EEABD243A12C}" destId="{3FD2E327-4215-48C6-ABF2-1FDB207177EB}" srcOrd="0" destOrd="0" presId="urn:microsoft.com/office/officeart/2005/8/layout/matrix2"/>
    <dgm:cxn modelId="{00ECA32C-0134-4270-82FF-2DF6928D0474}" type="presOf" srcId="{2E1898A4-DD4E-4688-BD13-CA9ED06CFCF1}" destId="{7018930E-3E58-4BFE-9E3B-0A88B14D4483}" srcOrd="0" destOrd="0" presId="urn:microsoft.com/office/officeart/2005/8/layout/matrix2"/>
    <dgm:cxn modelId="{4086F1C4-5A74-461C-B4CD-6166A0DCDB9C}" srcId="{05549479-48E2-4015-B22C-75FC6C7774A2}" destId="{F4C81264-E662-486D-B69C-8AAD86D2F0C3}" srcOrd="0" destOrd="0" parTransId="{4D0E936A-CEE5-4E23-B882-A5D2D1EFCC1E}" sibTransId="{30A34220-ECF6-44DB-8EED-E1410CE71E17}"/>
    <dgm:cxn modelId="{54DB8577-ACC6-49B6-98C8-27EBED61CFDB}" type="presOf" srcId="{14180271-B437-4AD0-A0ED-087CC3F44121}" destId="{DFECC8DA-67E2-41D6-89E5-DC6A8FBDD1A8}" srcOrd="0" destOrd="0" presId="urn:microsoft.com/office/officeart/2005/8/layout/matrix2"/>
    <dgm:cxn modelId="{9CA41481-1A64-4E7C-83A9-833215C3D22E}" srcId="{E93AEA48-5E66-43D8-B574-8B3E6184009B}" destId="{05549479-48E2-4015-B22C-75FC6C7774A2}" srcOrd="2" destOrd="0" parTransId="{824D5BC9-9CD2-4F9D-9A15-385C7081D953}" sibTransId="{0578FA55-2951-4951-89F8-2D4D1959A704}"/>
    <dgm:cxn modelId="{E6C69AD1-1391-4B73-99C2-8D19584F7049}" srcId="{E93AEA48-5E66-43D8-B574-8B3E6184009B}" destId="{A68F310B-15ED-4340-BE3A-EEABD243A12C}" srcOrd="1" destOrd="0" parTransId="{40D85494-B2E7-49B4-A36C-D86FF1671965}" sibTransId="{0E93045C-D39D-4C36-ABE7-141A23E5273F}"/>
    <dgm:cxn modelId="{AC4C4BCF-3439-4AFB-9CC5-0B20A82CB150}" type="presParOf" srcId="{5D94C7E1-77F1-44B1-A8A8-0172A269FE52}" destId="{F41B38FA-9F8C-487F-B0C1-35DC569B25CD}" srcOrd="0" destOrd="0" presId="urn:microsoft.com/office/officeart/2005/8/layout/matrix2"/>
    <dgm:cxn modelId="{D1A2D0E9-17FA-4EB0-AF05-A99205F9BD4C}" type="presParOf" srcId="{5D94C7E1-77F1-44B1-A8A8-0172A269FE52}" destId="{7018930E-3E58-4BFE-9E3B-0A88B14D4483}" srcOrd="1" destOrd="0" presId="urn:microsoft.com/office/officeart/2005/8/layout/matrix2"/>
    <dgm:cxn modelId="{FFA237EB-A90C-4AEC-A934-D11479443E6B}" type="presParOf" srcId="{5D94C7E1-77F1-44B1-A8A8-0172A269FE52}" destId="{3FD2E327-4215-48C6-ABF2-1FDB207177EB}" srcOrd="2" destOrd="0" presId="urn:microsoft.com/office/officeart/2005/8/layout/matrix2"/>
    <dgm:cxn modelId="{81ED6E58-90B3-4933-A93A-C2EFBDA7EB8C}" type="presParOf" srcId="{5D94C7E1-77F1-44B1-A8A8-0172A269FE52}" destId="{7330A7DB-F3FA-4053-B402-828838F85A25}" srcOrd="3" destOrd="0" presId="urn:microsoft.com/office/officeart/2005/8/layout/matrix2"/>
    <dgm:cxn modelId="{0B007705-718C-4EB6-BAB5-CFFD99AC35C8}" type="presParOf" srcId="{5D94C7E1-77F1-44B1-A8A8-0172A269FE52}" destId="{DFECC8DA-67E2-41D6-89E5-DC6A8FBDD1A8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745DAAD-201E-4F19-9FF9-27E39C3755A9}" type="doc">
      <dgm:prSet loTypeId="urn:microsoft.com/office/officeart/2005/8/layout/vList5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468CC3C-FD69-4AE7-975E-52E14F6B0EAE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800" dirty="0" smtClean="0">
              <a:latin typeface="Franklin Gothic Medium" pitchFamily="34" charset="0"/>
            </a:rPr>
            <a:t>$136 billion </a:t>
          </a:r>
          <a:endParaRPr lang="en-US" sz="2800" dirty="0">
            <a:latin typeface="Franklin Gothic Medium" pitchFamily="34" charset="0"/>
          </a:endParaRPr>
        </a:p>
      </dgm:t>
    </dgm:pt>
    <dgm:pt modelId="{650A9E66-C8FE-4044-833C-46AC941BC5A8}" type="parTrans" cxnId="{580690F8-FA25-4A9F-82B5-AB42DFC365C6}">
      <dgm:prSet/>
      <dgm:spPr/>
      <dgm:t>
        <a:bodyPr/>
        <a:lstStyle/>
        <a:p>
          <a:endParaRPr lang="en-US">
            <a:latin typeface="Franklin Gothic Medium" pitchFamily="34" charset="0"/>
          </a:endParaRPr>
        </a:p>
      </dgm:t>
    </dgm:pt>
    <dgm:pt modelId="{31CC2CE8-6EFA-432B-A58D-00A252034299}" type="sibTrans" cxnId="{580690F8-FA25-4A9F-82B5-AB42DFC365C6}">
      <dgm:prSet/>
      <dgm:spPr/>
      <dgm:t>
        <a:bodyPr/>
        <a:lstStyle/>
        <a:p>
          <a:endParaRPr lang="en-US">
            <a:latin typeface="Franklin Gothic Medium" pitchFamily="34" charset="0"/>
          </a:endParaRPr>
        </a:p>
      </dgm:t>
    </dgm:pt>
    <dgm:pt modelId="{B07E9DC2-BA1E-4F7B-9A8B-C41C8C39269B}">
      <dgm:prSet custT="1"/>
      <dgm:spPr>
        <a:solidFill>
          <a:schemeClr val="accent1">
            <a:tint val="40000"/>
            <a:hueOff val="0"/>
            <a:satOff val="0"/>
            <a:lumOff val="0"/>
          </a:schemeClr>
        </a:solidFill>
        <a:ln w="12700">
          <a:solidFill>
            <a:schemeClr val="bg1">
              <a:lumMod val="10000"/>
              <a:alpha val="90000"/>
            </a:schemeClr>
          </a:solidFill>
        </a:ln>
      </dgm:spPr>
      <dgm:t>
        <a:bodyPr/>
        <a:lstStyle/>
        <a:p>
          <a:pPr rtl="0"/>
          <a:r>
            <a:rPr lang="en-US" sz="2400" dirty="0" smtClean="0">
              <a:latin typeface="Franklin Gothic Book" pitchFamily="34" charset="0"/>
            </a:rPr>
            <a:t>Decreased Medicare Advantage/HMO overpayment</a:t>
          </a:r>
          <a:endParaRPr lang="en-US" sz="2400" dirty="0">
            <a:latin typeface="Franklin Gothic Book" pitchFamily="34" charset="0"/>
          </a:endParaRPr>
        </a:p>
      </dgm:t>
    </dgm:pt>
    <dgm:pt modelId="{E5E7C87C-9A3E-4DAC-BD1B-54D930B5897E}" type="parTrans" cxnId="{20950A09-E033-47B7-BCD8-1E7E1767E84B}">
      <dgm:prSet/>
      <dgm:spPr/>
      <dgm:t>
        <a:bodyPr/>
        <a:lstStyle/>
        <a:p>
          <a:endParaRPr lang="en-US">
            <a:latin typeface="Franklin Gothic Medium" pitchFamily="34" charset="0"/>
          </a:endParaRPr>
        </a:p>
      </dgm:t>
    </dgm:pt>
    <dgm:pt modelId="{DE7E0F92-6CEB-4F7D-9F4C-98F492334C31}" type="sibTrans" cxnId="{20950A09-E033-47B7-BCD8-1E7E1767E84B}">
      <dgm:prSet/>
      <dgm:spPr/>
      <dgm:t>
        <a:bodyPr/>
        <a:lstStyle/>
        <a:p>
          <a:endParaRPr lang="en-US">
            <a:latin typeface="Franklin Gothic Medium" pitchFamily="34" charset="0"/>
          </a:endParaRPr>
        </a:p>
      </dgm:t>
    </dgm:pt>
    <dgm:pt modelId="{5EE262C7-A372-4976-AFB2-C819FE71A4F4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800" dirty="0" smtClean="0">
              <a:latin typeface="Franklin Gothic Medium" pitchFamily="34" charset="0"/>
            </a:rPr>
            <a:t>$36 billion </a:t>
          </a:r>
          <a:endParaRPr lang="en-US" sz="2800" dirty="0">
            <a:latin typeface="Franklin Gothic Medium" pitchFamily="34" charset="0"/>
          </a:endParaRPr>
        </a:p>
      </dgm:t>
    </dgm:pt>
    <dgm:pt modelId="{20ADDB84-39DE-4F27-9A7F-44413C298027}" type="parTrans" cxnId="{3B6C5230-B974-46CE-BD0A-0317B90FC3DE}">
      <dgm:prSet/>
      <dgm:spPr/>
      <dgm:t>
        <a:bodyPr/>
        <a:lstStyle/>
        <a:p>
          <a:endParaRPr lang="en-US">
            <a:latin typeface="Franklin Gothic Medium" pitchFamily="34" charset="0"/>
          </a:endParaRPr>
        </a:p>
      </dgm:t>
    </dgm:pt>
    <dgm:pt modelId="{6AB60501-632C-4D8D-9360-9AA83E16BB2F}" type="sibTrans" cxnId="{3B6C5230-B974-46CE-BD0A-0317B90FC3DE}">
      <dgm:prSet/>
      <dgm:spPr/>
      <dgm:t>
        <a:bodyPr/>
        <a:lstStyle/>
        <a:p>
          <a:endParaRPr lang="en-US">
            <a:latin typeface="Franklin Gothic Medium" pitchFamily="34" charset="0"/>
          </a:endParaRPr>
        </a:p>
      </dgm:t>
    </dgm:pt>
    <dgm:pt modelId="{5D83D1B3-2FFC-4F33-BF4E-E46694CF7A79}">
      <dgm:prSet custT="1"/>
      <dgm:spPr>
        <a:solidFill>
          <a:schemeClr val="accent1">
            <a:tint val="40000"/>
            <a:hueOff val="0"/>
            <a:satOff val="0"/>
            <a:lumOff val="0"/>
          </a:schemeClr>
        </a:solidFill>
        <a:ln w="12700">
          <a:solidFill>
            <a:schemeClr val="bg1">
              <a:lumMod val="10000"/>
              <a:alpha val="90000"/>
            </a:schemeClr>
          </a:solidFill>
        </a:ln>
      </dgm:spPr>
      <dgm:t>
        <a:bodyPr/>
        <a:lstStyle/>
        <a:p>
          <a:pPr rtl="0"/>
          <a:r>
            <a:rPr lang="en-US" sz="2400" dirty="0" smtClean="0">
              <a:latin typeface="Franklin Gothic Book" pitchFamily="34" charset="0"/>
            </a:rPr>
            <a:t>Decreased Medicare (DSH) payment to safety net hospitals</a:t>
          </a:r>
          <a:endParaRPr lang="en-US" sz="2400" dirty="0">
            <a:latin typeface="Franklin Gothic Book" pitchFamily="34" charset="0"/>
          </a:endParaRPr>
        </a:p>
      </dgm:t>
    </dgm:pt>
    <dgm:pt modelId="{3A1B528F-BBA0-40D8-BC57-010C0585CC38}" type="parTrans" cxnId="{7CC2DABA-D17B-484F-BABC-1CBDB490110E}">
      <dgm:prSet/>
      <dgm:spPr/>
      <dgm:t>
        <a:bodyPr/>
        <a:lstStyle/>
        <a:p>
          <a:endParaRPr lang="en-US">
            <a:latin typeface="Franklin Gothic Medium" pitchFamily="34" charset="0"/>
          </a:endParaRPr>
        </a:p>
      </dgm:t>
    </dgm:pt>
    <dgm:pt modelId="{C9B20946-D2D8-41D5-9A5F-A28C60CD2A51}" type="sibTrans" cxnId="{7CC2DABA-D17B-484F-BABC-1CBDB490110E}">
      <dgm:prSet/>
      <dgm:spPr/>
      <dgm:t>
        <a:bodyPr/>
        <a:lstStyle/>
        <a:p>
          <a:endParaRPr lang="en-US">
            <a:latin typeface="Franklin Gothic Medium" pitchFamily="34" charset="0"/>
          </a:endParaRPr>
        </a:p>
      </dgm:t>
    </dgm:pt>
    <dgm:pt modelId="{E308A5DA-4072-4CBD-B7A0-81F53C28313B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800" dirty="0" smtClean="0">
              <a:latin typeface="Franklin Gothic Medium" pitchFamily="34" charset="0"/>
            </a:rPr>
            <a:t>$196 billion </a:t>
          </a:r>
          <a:endParaRPr lang="en-US" sz="2800" dirty="0">
            <a:latin typeface="Franklin Gothic Medium" pitchFamily="34" charset="0"/>
          </a:endParaRPr>
        </a:p>
      </dgm:t>
    </dgm:pt>
    <dgm:pt modelId="{1C21C810-AEE3-4AC2-9AF7-E12D8307C8EE}" type="parTrans" cxnId="{68367978-4CE8-4D59-92EF-3955DE20CB37}">
      <dgm:prSet/>
      <dgm:spPr/>
      <dgm:t>
        <a:bodyPr/>
        <a:lstStyle/>
        <a:p>
          <a:endParaRPr lang="en-US">
            <a:latin typeface="Franklin Gothic Medium" pitchFamily="34" charset="0"/>
          </a:endParaRPr>
        </a:p>
      </dgm:t>
    </dgm:pt>
    <dgm:pt modelId="{F4856B8D-3A71-4DAF-A709-ACA17FF6731A}" type="sibTrans" cxnId="{68367978-4CE8-4D59-92EF-3955DE20CB37}">
      <dgm:prSet/>
      <dgm:spPr/>
      <dgm:t>
        <a:bodyPr/>
        <a:lstStyle/>
        <a:p>
          <a:endParaRPr lang="en-US">
            <a:latin typeface="Franklin Gothic Medium" pitchFamily="34" charset="0"/>
          </a:endParaRPr>
        </a:p>
      </dgm:t>
    </dgm:pt>
    <dgm:pt modelId="{AE22C3AC-A03C-42A3-923B-BDA260DA9065}">
      <dgm:prSet custT="1"/>
      <dgm:spPr>
        <a:solidFill>
          <a:schemeClr val="accent1">
            <a:tint val="40000"/>
            <a:hueOff val="0"/>
            <a:satOff val="0"/>
            <a:lumOff val="0"/>
          </a:schemeClr>
        </a:solidFill>
        <a:ln w="12700">
          <a:solidFill>
            <a:schemeClr val="bg1">
              <a:lumMod val="10000"/>
              <a:alpha val="90000"/>
            </a:schemeClr>
          </a:solidFill>
        </a:ln>
      </dgm:spPr>
      <dgm:t>
        <a:bodyPr/>
        <a:lstStyle/>
        <a:p>
          <a:pPr rtl="0"/>
          <a:r>
            <a:rPr lang="en-US" sz="2400" dirty="0" smtClean="0">
              <a:latin typeface="Franklin Gothic Book" pitchFamily="34" charset="0"/>
            </a:rPr>
            <a:t>Decreased Medicare fee-for-service payments to doctors/hospitals</a:t>
          </a:r>
          <a:endParaRPr lang="en-US" sz="2400" dirty="0">
            <a:latin typeface="Franklin Gothic Book" pitchFamily="34" charset="0"/>
          </a:endParaRPr>
        </a:p>
      </dgm:t>
    </dgm:pt>
    <dgm:pt modelId="{F1F53026-B885-4F35-A3D2-5B2BF829EDF1}" type="parTrans" cxnId="{1538FFBF-ADF0-44CC-9330-7E2283F13EF6}">
      <dgm:prSet/>
      <dgm:spPr/>
      <dgm:t>
        <a:bodyPr/>
        <a:lstStyle/>
        <a:p>
          <a:endParaRPr lang="en-US">
            <a:latin typeface="Franklin Gothic Medium" pitchFamily="34" charset="0"/>
          </a:endParaRPr>
        </a:p>
      </dgm:t>
    </dgm:pt>
    <dgm:pt modelId="{67B37AD7-5026-4237-B0AA-2402F3F26A31}" type="sibTrans" cxnId="{1538FFBF-ADF0-44CC-9330-7E2283F13EF6}">
      <dgm:prSet/>
      <dgm:spPr/>
      <dgm:t>
        <a:bodyPr/>
        <a:lstStyle/>
        <a:p>
          <a:endParaRPr lang="en-US">
            <a:latin typeface="Franklin Gothic Medium" pitchFamily="34" charset="0"/>
          </a:endParaRPr>
        </a:p>
      </dgm:t>
    </dgm:pt>
    <dgm:pt modelId="{F195D1BB-3FB2-480B-A29C-160D26E1F2CA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800" dirty="0" smtClean="0">
              <a:latin typeface="Franklin Gothic Medium" pitchFamily="34" charset="0"/>
            </a:rPr>
            <a:t>$87 billion </a:t>
          </a:r>
          <a:endParaRPr lang="en-US" sz="2800" dirty="0">
            <a:latin typeface="Franklin Gothic Medium" pitchFamily="34" charset="0"/>
          </a:endParaRPr>
        </a:p>
      </dgm:t>
    </dgm:pt>
    <dgm:pt modelId="{62460242-73DF-4322-A460-3F9B923009EB}" type="parTrans" cxnId="{182F1FBF-AB32-462C-998A-59BF20F3F2D6}">
      <dgm:prSet/>
      <dgm:spPr/>
      <dgm:t>
        <a:bodyPr/>
        <a:lstStyle/>
        <a:p>
          <a:endParaRPr lang="en-US">
            <a:latin typeface="Franklin Gothic Medium" pitchFamily="34" charset="0"/>
          </a:endParaRPr>
        </a:p>
      </dgm:t>
    </dgm:pt>
    <dgm:pt modelId="{04CE9BC0-EFA7-4CEF-8B53-D97F778CB105}" type="sibTrans" cxnId="{182F1FBF-AB32-462C-998A-59BF20F3F2D6}">
      <dgm:prSet/>
      <dgm:spPr/>
      <dgm:t>
        <a:bodyPr/>
        <a:lstStyle/>
        <a:p>
          <a:endParaRPr lang="en-US">
            <a:latin typeface="Franklin Gothic Medium" pitchFamily="34" charset="0"/>
          </a:endParaRPr>
        </a:p>
      </dgm:t>
    </dgm:pt>
    <dgm:pt modelId="{19953C9B-06D3-4833-BA62-1CF3CAC7F6D0}">
      <dgm:prSet custT="1"/>
      <dgm:spPr>
        <a:solidFill>
          <a:schemeClr val="accent1">
            <a:tint val="40000"/>
            <a:hueOff val="0"/>
            <a:satOff val="0"/>
            <a:lumOff val="0"/>
          </a:schemeClr>
        </a:solidFill>
        <a:ln w="12700">
          <a:solidFill>
            <a:schemeClr val="bg1">
              <a:lumMod val="10000"/>
              <a:alpha val="90000"/>
            </a:schemeClr>
          </a:solidFill>
        </a:ln>
      </dgm:spPr>
      <dgm:t>
        <a:bodyPr/>
        <a:lstStyle/>
        <a:p>
          <a:pPr rtl="0"/>
          <a:r>
            <a:rPr lang="en-US" sz="2400" dirty="0" smtClean="0">
              <a:latin typeface="Franklin Gothic Book" pitchFamily="34" charset="0"/>
            </a:rPr>
            <a:t>Other Medicare/Medicaid cuts</a:t>
          </a:r>
          <a:endParaRPr lang="en-US" sz="2400" dirty="0">
            <a:latin typeface="Franklin Gothic Book" pitchFamily="34" charset="0"/>
          </a:endParaRPr>
        </a:p>
      </dgm:t>
    </dgm:pt>
    <dgm:pt modelId="{C5A54C90-97DC-4F85-8409-4AA5CA883E7B}" type="parTrans" cxnId="{F3F45B7C-8352-49E0-9BA6-81E3CE61C323}">
      <dgm:prSet/>
      <dgm:spPr/>
      <dgm:t>
        <a:bodyPr/>
        <a:lstStyle/>
        <a:p>
          <a:endParaRPr lang="en-US">
            <a:latin typeface="Franklin Gothic Medium" pitchFamily="34" charset="0"/>
          </a:endParaRPr>
        </a:p>
      </dgm:t>
    </dgm:pt>
    <dgm:pt modelId="{E64AE0F2-A569-4651-A793-FAABF2202CA6}" type="sibTrans" cxnId="{F3F45B7C-8352-49E0-9BA6-81E3CE61C323}">
      <dgm:prSet/>
      <dgm:spPr/>
      <dgm:t>
        <a:bodyPr/>
        <a:lstStyle/>
        <a:p>
          <a:endParaRPr lang="en-US">
            <a:latin typeface="Franklin Gothic Medium" pitchFamily="34" charset="0"/>
          </a:endParaRPr>
        </a:p>
      </dgm:t>
    </dgm:pt>
    <dgm:pt modelId="{AD24CEA0-27E5-4E3A-9A6F-853A827C190A}" type="pres">
      <dgm:prSet presAssocID="{6745DAAD-201E-4F19-9FF9-27E39C3755A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84DCED6-F74D-4965-BD54-DE18CC6204CB}" type="pres">
      <dgm:prSet presAssocID="{E468CC3C-FD69-4AE7-975E-52E14F6B0EAE}" presName="linNode" presStyleCnt="0"/>
      <dgm:spPr/>
    </dgm:pt>
    <dgm:pt modelId="{64651A57-9E16-4E73-83EF-8DB57D8D49A1}" type="pres">
      <dgm:prSet presAssocID="{E468CC3C-FD69-4AE7-975E-52E14F6B0EAE}" presName="parentText" presStyleLbl="node1" presStyleIdx="0" presStyleCnt="4" custScaleX="76367" custLinFactNeighborX="771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93241B-66F3-4355-B3CD-EDC4182960DC}" type="pres">
      <dgm:prSet presAssocID="{E468CC3C-FD69-4AE7-975E-52E14F6B0EAE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EDE3DA-BE53-4DC1-95CF-8F370906D008}" type="pres">
      <dgm:prSet presAssocID="{31CC2CE8-6EFA-432B-A58D-00A252034299}" presName="sp" presStyleCnt="0"/>
      <dgm:spPr/>
    </dgm:pt>
    <dgm:pt modelId="{DBE5F363-6FB2-452C-BE75-ABCB6476AF82}" type="pres">
      <dgm:prSet presAssocID="{5EE262C7-A372-4976-AFB2-C819FE71A4F4}" presName="linNode" presStyleCnt="0"/>
      <dgm:spPr/>
    </dgm:pt>
    <dgm:pt modelId="{0FC69B7B-4E4C-4EBD-BFEF-B8331AF0381A}" type="pres">
      <dgm:prSet presAssocID="{5EE262C7-A372-4976-AFB2-C819FE71A4F4}" presName="parentText" presStyleLbl="node1" presStyleIdx="1" presStyleCnt="4" custScaleX="76367" custLinFactNeighborX="771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07A7C2-C4E1-4172-9A53-D762E4AACC84}" type="pres">
      <dgm:prSet presAssocID="{5EE262C7-A372-4976-AFB2-C819FE71A4F4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04F41D-19E4-4DDC-9D9B-13B5B5B02574}" type="pres">
      <dgm:prSet presAssocID="{6AB60501-632C-4D8D-9360-9AA83E16BB2F}" presName="sp" presStyleCnt="0"/>
      <dgm:spPr/>
    </dgm:pt>
    <dgm:pt modelId="{C7B5BF9A-3C39-4473-A26E-DA04D701DD6D}" type="pres">
      <dgm:prSet presAssocID="{E308A5DA-4072-4CBD-B7A0-81F53C28313B}" presName="linNode" presStyleCnt="0"/>
      <dgm:spPr/>
    </dgm:pt>
    <dgm:pt modelId="{6B699C5E-41BE-4981-89CA-D40455579D54}" type="pres">
      <dgm:prSet presAssocID="{E308A5DA-4072-4CBD-B7A0-81F53C28313B}" presName="parentText" presStyleLbl="node1" presStyleIdx="2" presStyleCnt="4" custScaleX="76367" custLinFactNeighborX="771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700808-4D75-4D3E-B3C8-ED0115AAA7E2}" type="pres">
      <dgm:prSet presAssocID="{E308A5DA-4072-4CBD-B7A0-81F53C28313B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3B62ED-C778-4EA8-9B2E-AAF42E625907}" type="pres">
      <dgm:prSet presAssocID="{F4856B8D-3A71-4DAF-A709-ACA17FF6731A}" presName="sp" presStyleCnt="0"/>
      <dgm:spPr/>
    </dgm:pt>
    <dgm:pt modelId="{EE1B0D6E-5C50-4B91-873A-BC6A22F3BFCB}" type="pres">
      <dgm:prSet presAssocID="{F195D1BB-3FB2-480B-A29C-160D26E1F2CA}" presName="linNode" presStyleCnt="0"/>
      <dgm:spPr/>
    </dgm:pt>
    <dgm:pt modelId="{FCAAEB62-2163-4A82-B549-F85B3410F95C}" type="pres">
      <dgm:prSet presAssocID="{F195D1BB-3FB2-480B-A29C-160D26E1F2CA}" presName="parentText" presStyleLbl="node1" presStyleIdx="3" presStyleCnt="4" custScaleX="76367" custLinFactNeighborX="771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0ED6D2-8622-4301-8BE7-8010F4F8BC98}" type="pres">
      <dgm:prSet presAssocID="{F195D1BB-3FB2-480B-A29C-160D26E1F2CA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80690F8-FA25-4A9F-82B5-AB42DFC365C6}" srcId="{6745DAAD-201E-4F19-9FF9-27E39C3755A9}" destId="{E468CC3C-FD69-4AE7-975E-52E14F6B0EAE}" srcOrd="0" destOrd="0" parTransId="{650A9E66-C8FE-4044-833C-46AC941BC5A8}" sibTransId="{31CC2CE8-6EFA-432B-A58D-00A252034299}"/>
    <dgm:cxn modelId="{F3F45B7C-8352-49E0-9BA6-81E3CE61C323}" srcId="{F195D1BB-3FB2-480B-A29C-160D26E1F2CA}" destId="{19953C9B-06D3-4833-BA62-1CF3CAC7F6D0}" srcOrd="0" destOrd="0" parTransId="{C5A54C90-97DC-4F85-8409-4AA5CA883E7B}" sibTransId="{E64AE0F2-A569-4651-A793-FAABF2202CA6}"/>
    <dgm:cxn modelId="{2AF695B7-AC74-4B3E-B8E1-A88EBAF5D6C7}" type="presOf" srcId="{E308A5DA-4072-4CBD-B7A0-81F53C28313B}" destId="{6B699C5E-41BE-4981-89CA-D40455579D54}" srcOrd="0" destOrd="0" presId="urn:microsoft.com/office/officeart/2005/8/layout/vList5"/>
    <dgm:cxn modelId="{182F1FBF-AB32-462C-998A-59BF20F3F2D6}" srcId="{6745DAAD-201E-4F19-9FF9-27E39C3755A9}" destId="{F195D1BB-3FB2-480B-A29C-160D26E1F2CA}" srcOrd="3" destOrd="0" parTransId="{62460242-73DF-4322-A460-3F9B923009EB}" sibTransId="{04CE9BC0-EFA7-4CEF-8B53-D97F778CB105}"/>
    <dgm:cxn modelId="{7CC2DABA-D17B-484F-BABC-1CBDB490110E}" srcId="{5EE262C7-A372-4976-AFB2-C819FE71A4F4}" destId="{5D83D1B3-2FFC-4F33-BF4E-E46694CF7A79}" srcOrd="0" destOrd="0" parTransId="{3A1B528F-BBA0-40D8-BC57-010C0585CC38}" sibTransId="{C9B20946-D2D8-41D5-9A5F-A28C60CD2A51}"/>
    <dgm:cxn modelId="{CB7D2CE3-6F9C-4975-ACBF-C51C697A92B1}" type="presOf" srcId="{5D83D1B3-2FFC-4F33-BF4E-E46694CF7A79}" destId="{0007A7C2-C4E1-4172-9A53-D762E4AACC84}" srcOrd="0" destOrd="0" presId="urn:microsoft.com/office/officeart/2005/8/layout/vList5"/>
    <dgm:cxn modelId="{637D0B34-6CD8-46A9-93BA-170449622369}" type="presOf" srcId="{B07E9DC2-BA1E-4F7B-9A8B-C41C8C39269B}" destId="{B293241B-66F3-4355-B3CD-EDC4182960DC}" srcOrd="0" destOrd="0" presId="urn:microsoft.com/office/officeart/2005/8/layout/vList5"/>
    <dgm:cxn modelId="{41C00826-F0A6-4EC5-8A74-3B52BC1026FE}" type="presOf" srcId="{5EE262C7-A372-4976-AFB2-C819FE71A4F4}" destId="{0FC69B7B-4E4C-4EBD-BFEF-B8331AF0381A}" srcOrd="0" destOrd="0" presId="urn:microsoft.com/office/officeart/2005/8/layout/vList5"/>
    <dgm:cxn modelId="{20950A09-E033-47B7-BCD8-1E7E1767E84B}" srcId="{E468CC3C-FD69-4AE7-975E-52E14F6B0EAE}" destId="{B07E9DC2-BA1E-4F7B-9A8B-C41C8C39269B}" srcOrd="0" destOrd="0" parTransId="{E5E7C87C-9A3E-4DAC-BD1B-54D930B5897E}" sibTransId="{DE7E0F92-6CEB-4F7D-9F4C-98F492334C31}"/>
    <dgm:cxn modelId="{3B6C5230-B974-46CE-BD0A-0317B90FC3DE}" srcId="{6745DAAD-201E-4F19-9FF9-27E39C3755A9}" destId="{5EE262C7-A372-4976-AFB2-C819FE71A4F4}" srcOrd="1" destOrd="0" parTransId="{20ADDB84-39DE-4F27-9A7F-44413C298027}" sibTransId="{6AB60501-632C-4D8D-9360-9AA83E16BB2F}"/>
    <dgm:cxn modelId="{12EFFF13-03DB-4ECA-9D9A-0900EDEAED1A}" type="presOf" srcId="{F195D1BB-3FB2-480B-A29C-160D26E1F2CA}" destId="{FCAAEB62-2163-4A82-B549-F85B3410F95C}" srcOrd="0" destOrd="0" presId="urn:microsoft.com/office/officeart/2005/8/layout/vList5"/>
    <dgm:cxn modelId="{1538FFBF-ADF0-44CC-9330-7E2283F13EF6}" srcId="{E308A5DA-4072-4CBD-B7A0-81F53C28313B}" destId="{AE22C3AC-A03C-42A3-923B-BDA260DA9065}" srcOrd="0" destOrd="0" parTransId="{F1F53026-B885-4F35-A3D2-5B2BF829EDF1}" sibTransId="{67B37AD7-5026-4237-B0AA-2402F3F26A31}"/>
    <dgm:cxn modelId="{6FF3BD19-B783-4936-952D-D4C995241205}" type="presOf" srcId="{E468CC3C-FD69-4AE7-975E-52E14F6B0EAE}" destId="{64651A57-9E16-4E73-83EF-8DB57D8D49A1}" srcOrd="0" destOrd="0" presId="urn:microsoft.com/office/officeart/2005/8/layout/vList5"/>
    <dgm:cxn modelId="{68367978-4CE8-4D59-92EF-3955DE20CB37}" srcId="{6745DAAD-201E-4F19-9FF9-27E39C3755A9}" destId="{E308A5DA-4072-4CBD-B7A0-81F53C28313B}" srcOrd="2" destOrd="0" parTransId="{1C21C810-AEE3-4AC2-9AF7-E12D8307C8EE}" sibTransId="{F4856B8D-3A71-4DAF-A709-ACA17FF6731A}"/>
    <dgm:cxn modelId="{F435E044-6E81-4880-A2B1-90604AFDF59F}" type="presOf" srcId="{AE22C3AC-A03C-42A3-923B-BDA260DA9065}" destId="{B6700808-4D75-4D3E-B3C8-ED0115AAA7E2}" srcOrd="0" destOrd="0" presId="urn:microsoft.com/office/officeart/2005/8/layout/vList5"/>
    <dgm:cxn modelId="{1491A956-8E3B-48B5-A636-F2EDD7689E9F}" type="presOf" srcId="{19953C9B-06D3-4833-BA62-1CF3CAC7F6D0}" destId="{9A0ED6D2-8622-4301-8BE7-8010F4F8BC98}" srcOrd="0" destOrd="0" presId="urn:microsoft.com/office/officeart/2005/8/layout/vList5"/>
    <dgm:cxn modelId="{247B02DC-A029-4B5E-AE69-28FAF12FE8EB}" type="presOf" srcId="{6745DAAD-201E-4F19-9FF9-27E39C3755A9}" destId="{AD24CEA0-27E5-4E3A-9A6F-853A827C190A}" srcOrd="0" destOrd="0" presId="urn:microsoft.com/office/officeart/2005/8/layout/vList5"/>
    <dgm:cxn modelId="{824F1A79-56DE-4477-9343-BDFC9EC0DF99}" type="presParOf" srcId="{AD24CEA0-27E5-4E3A-9A6F-853A827C190A}" destId="{A84DCED6-F74D-4965-BD54-DE18CC6204CB}" srcOrd="0" destOrd="0" presId="urn:microsoft.com/office/officeart/2005/8/layout/vList5"/>
    <dgm:cxn modelId="{95536931-2120-4BC7-9DA0-34A61536322B}" type="presParOf" srcId="{A84DCED6-F74D-4965-BD54-DE18CC6204CB}" destId="{64651A57-9E16-4E73-83EF-8DB57D8D49A1}" srcOrd="0" destOrd="0" presId="urn:microsoft.com/office/officeart/2005/8/layout/vList5"/>
    <dgm:cxn modelId="{10FE0F86-C9F0-487F-A333-A1775D18AAAD}" type="presParOf" srcId="{A84DCED6-F74D-4965-BD54-DE18CC6204CB}" destId="{B293241B-66F3-4355-B3CD-EDC4182960DC}" srcOrd="1" destOrd="0" presId="urn:microsoft.com/office/officeart/2005/8/layout/vList5"/>
    <dgm:cxn modelId="{B9B820E9-F1C6-48B2-B49F-3217C3FDF9A5}" type="presParOf" srcId="{AD24CEA0-27E5-4E3A-9A6F-853A827C190A}" destId="{D5EDE3DA-BE53-4DC1-95CF-8F370906D008}" srcOrd="1" destOrd="0" presId="urn:microsoft.com/office/officeart/2005/8/layout/vList5"/>
    <dgm:cxn modelId="{24F3CDB3-D84B-4284-8C5F-8E6A021CE686}" type="presParOf" srcId="{AD24CEA0-27E5-4E3A-9A6F-853A827C190A}" destId="{DBE5F363-6FB2-452C-BE75-ABCB6476AF82}" srcOrd="2" destOrd="0" presId="urn:microsoft.com/office/officeart/2005/8/layout/vList5"/>
    <dgm:cxn modelId="{F06607BB-FC97-4BA3-BEBB-03406E333BA4}" type="presParOf" srcId="{DBE5F363-6FB2-452C-BE75-ABCB6476AF82}" destId="{0FC69B7B-4E4C-4EBD-BFEF-B8331AF0381A}" srcOrd="0" destOrd="0" presId="urn:microsoft.com/office/officeart/2005/8/layout/vList5"/>
    <dgm:cxn modelId="{2FCD63AC-A0FB-48E2-A27B-521B7E80168D}" type="presParOf" srcId="{DBE5F363-6FB2-452C-BE75-ABCB6476AF82}" destId="{0007A7C2-C4E1-4172-9A53-D762E4AACC84}" srcOrd="1" destOrd="0" presId="urn:microsoft.com/office/officeart/2005/8/layout/vList5"/>
    <dgm:cxn modelId="{6639AE7A-07F5-483F-879D-ED1426C3E8C5}" type="presParOf" srcId="{AD24CEA0-27E5-4E3A-9A6F-853A827C190A}" destId="{EB04F41D-19E4-4DDC-9D9B-13B5B5B02574}" srcOrd="3" destOrd="0" presId="urn:microsoft.com/office/officeart/2005/8/layout/vList5"/>
    <dgm:cxn modelId="{69331EF2-E00B-4A27-9F50-AF12CD5C647B}" type="presParOf" srcId="{AD24CEA0-27E5-4E3A-9A6F-853A827C190A}" destId="{C7B5BF9A-3C39-4473-A26E-DA04D701DD6D}" srcOrd="4" destOrd="0" presId="urn:microsoft.com/office/officeart/2005/8/layout/vList5"/>
    <dgm:cxn modelId="{1EF13093-74DC-47EE-835F-6957765F6C4B}" type="presParOf" srcId="{C7B5BF9A-3C39-4473-A26E-DA04D701DD6D}" destId="{6B699C5E-41BE-4981-89CA-D40455579D54}" srcOrd="0" destOrd="0" presId="urn:microsoft.com/office/officeart/2005/8/layout/vList5"/>
    <dgm:cxn modelId="{C1E199D3-E67A-498B-8219-C3EC65C967A2}" type="presParOf" srcId="{C7B5BF9A-3C39-4473-A26E-DA04D701DD6D}" destId="{B6700808-4D75-4D3E-B3C8-ED0115AAA7E2}" srcOrd="1" destOrd="0" presId="urn:microsoft.com/office/officeart/2005/8/layout/vList5"/>
    <dgm:cxn modelId="{6CCCD5C9-A245-4CB9-9AA7-6CBC9149A409}" type="presParOf" srcId="{AD24CEA0-27E5-4E3A-9A6F-853A827C190A}" destId="{8F3B62ED-C778-4EA8-9B2E-AAF42E625907}" srcOrd="5" destOrd="0" presId="urn:microsoft.com/office/officeart/2005/8/layout/vList5"/>
    <dgm:cxn modelId="{3D55B839-948E-4547-84AE-9CCB05D988AA}" type="presParOf" srcId="{AD24CEA0-27E5-4E3A-9A6F-853A827C190A}" destId="{EE1B0D6E-5C50-4B91-873A-BC6A22F3BFCB}" srcOrd="6" destOrd="0" presId="urn:microsoft.com/office/officeart/2005/8/layout/vList5"/>
    <dgm:cxn modelId="{83829AFF-E1A1-4883-B241-790BF1638DB7}" type="presParOf" srcId="{EE1B0D6E-5C50-4B91-873A-BC6A22F3BFCB}" destId="{FCAAEB62-2163-4A82-B549-F85B3410F95C}" srcOrd="0" destOrd="0" presId="urn:microsoft.com/office/officeart/2005/8/layout/vList5"/>
    <dgm:cxn modelId="{17D7F1B1-33CE-4ABA-A8BE-7A55F5269BA9}" type="presParOf" srcId="{EE1B0D6E-5C50-4B91-873A-BC6A22F3BFCB}" destId="{9A0ED6D2-8622-4301-8BE7-8010F4F8BC9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6423F46-F7A2-44B0-8923-F30627C9AC03}" type="doc">
      <dgm:prSet loTypeId="urn:microsoft.com/office/officeart/2005/8/layout/cycle4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2AADD89-2BF6-48F9-9D8E-700DBF8499B2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000" dirty="0" smtClean="0">
              <a:latin typeface="Franklin Gothic Medium" pitchFamily="34" charset="0"/>
            </a:rPr>
            <a:t>Insurance Changes</a:t>
          </a:r>
          <a:endParaRPr lang="en-US" sz="2000" dirty="0">
            <a:latin typeface="Franklin Gothic Medium" pitchFamily="34" charset="0"/>
          </a:endParaRPr>
        </a:p>
      </dgm:t>
    </dgm:pt>
    <dgm:pt modelId="{8163FAAD-CF0E-4F2A-9B0C-E083B8B92AD5}" type="parTrans" cxnId="{5EA0E16F-CCCB-4432-A29B-CCC122D57528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8FD18F61-D35F-4A2C-8C57-7E6A54DDCF8D}" type="sibTrans" cxnId="{5EA0E16F-CCCB-4432-A29B-CCC122D57528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756A2AD9-834B-4C79-A6A6-76F3D280FFD4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 tIns="182880" anchor="t"/>
        <a:lstStyle/>
        <a:p>
          <a:pPr rtl="0">
            <a:lnSpc>
              <a:spcPct val="100000"/>
            </a:lnSpc>
            <a:spcAft>
              <a:spcPts val="600"/>
            </a:spcAft>
          </a:pPr>
          <a:r>
            <a:rPr lang="en-US" sz="2000" dirty="0" smtClean="0">
              <a:latin typeface="Franklin Gothic Medium" pitchFamily="34" charset="0"/>
            </a:rPr>
            <a:t>Insurance Exchanges</a:t>
          </a:r>
          <a:endParaRPr lang="en-US" sz="2000" dirty="0">
            <a:latin typeface="Franklin Gothic Medium" pitchFamily="34" charset="0"/>
          </a:endParaRPr>
        </a:p>
      </dgm:t>
    </dgm:pt>
    <dgm:pt modelId="{927B225F-CB8E-4A4A-A97A-D08BD00ACDE2}" type="parTrans" cxnId="{1CC6D28F-FA38-4AF1-BED9-1C94049B60DC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8F838D7C-F870-42AE-A81D-D39A41992BE7}" type="sibTrans" cxnId="{1CC6D28F-FA38-4AF1-BED9-1C94049B60DC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FAA4D0E3-1F1D-4348-A15F-61EADADC8BB2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 tIns="182880" anchor="t"/>
        <a:lstStyle/>
        <a:p>
          <a:pPr rtl="0">
            <a:lnSpc>
              <a:spcPct val="100000"/>
            </a:lnSpc>
            <a:spcAft>
              <a:spcPts val="600"/>
            </a:spcAft>
          </a:pPr>
          <a:r>
            <a:rPr lang="en-US" sz="2000" dirty="0" smtClean="0">
              <a:latin typeface="Franklin Gothic Medium" pitchFamily="34" charset="0"/>
            </a:rPr>
            <a:t>Fraud and Abuse prosecution/recovery</a:t>
          </a:r>
          <a:endParaRPr lang="en-US" sz="2000" dirty="0">
            <a:latin typeface="Franklin Gothic Medium" pitchFamily="34" charset="0"/>
          </a:endParaRPr>
        </a:p>
      </dgm:t>
    </dgm:pt>
    <dgm:pt modelId="{C73DACEE-D2ED-4C1D-AB25-747A02388767}" type="parTrans" cxnId="{7D3641D5-1CE5-4F61-9D06-ED6DC045587E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A36E99A5-9491-4AE9-AACD-D46DDBD83A9A}" type="sibTrans" cxnId="{7D3641D5-1CE5-4F61-9D06-ED6DC045587E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9AAF259D-8C4A-49E0-BE43-17EC8410B56E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 tIns="182880" anchor="t"/>
        <a:lstStyle/>
        <a:p>
          <a:pPr rtl="0">
            <a:lnSpc>
              <a:spcPct val="100000"/>
            </a:lnSpc>
            <a:spcAft>
              <a:spcPts val="600"/>
            </a:spcAft>
          </a:pPr>
          <a:r>
            <a:rPr lang="en-US" sz="2000" dirty="0" smtClean="0">
              <a:latin typeface="Franklin Gothic Medium" pitchFamily="34" charset="0"/>
            </a:rPr>
            <a:t>Medicare Advisory Board</a:t>
          </a:r>
          <a:endParaRPr lang="en-US" sz="2000" dirty="0">
            <a:latin typeface="Franklin Gothic Medium" pitchFamily="34" charset="0"/>
          </a:endParaRPr>
        </a:p>
      </dgm:t>
    </dgm:pt>
    <dgm:pt modelId="{1156225A-7C8A-4F37-8378-95A367F07D79}" type="parTrans" cxnId="{7F92701C-503D-44C0-9FA6-9ECFBFA10589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2588A1B6-8380-47E2-8D24-00F272E4E119}" type="sibTrans" cxnId="{7F92701C-503D-44C0-9FA6-9ECFBFA10589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55ADCC32-CC40-4AFD-9E25-ECDD91C39C1B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000" dirty="0" smtClean="0">
              <a:latin typeface="Franklin Gothic Medium" pitchFamily="34" charset="0"/>
            </a:rPr>
            <a:t>Benefit Changes</a:t>
          </a:r>
          <a:endParaRPr lang="en-US" sz="2000" dirty="0">
            <a:latin typeface="Franklin Gothic Medium" pitchFamily="34" charset="0"/>
          </a:endParaRPr>
        </a:p>
      </dgm:t>
    </dgm:pt>
    <dgm:pt modelId="{582ABE86-3F91-4847-9988-F5FC29FBC0F4}" type="parTrans" cxnId="{2094058B-AD09-4798-9CB6-2112CA686009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B461C7A0-A9E0-44F7-863C-F3221C9382AB}" type="sibTrans" cxnId="{2094058B-AD09-4798-9CB6-2112CA686009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0C876D1A-0B92-4C8C-A63D-E0C73177455E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 tIns="457200" anchor="ctr" anchorCtr="0"/>
        <a:lstStyle/>
        <a:p>
          <a:pPr algn="r" rtl="0">
            <a:lnSpc>
              <a:spcPct val="100000"/>
            </a:lnSpc>
            <a:spcAft>
              <a:spcPts val="600"/>
            </a:spcAft>
          </a:pPr>
          <a:r>
            <a:rPr lang="en-US" sz="2000" dirty="0" smtClean="0">
              <a:latin typeface="Franklin Gothic Medium" pitchFamily="34" charset="0"/>
            </a:rPr>
            <a:t>Tax on “Cadillac” coverage</a:t>
          </a:r>
          <a:endParaRPr lang="en-US" sz="2000" dirty="0">
            <a:latin typeface="Franklin Gothic Medium" pitchFamily="34" charset="0"/>
          </a:endParaRPr>
        </a:p>
      </dgm:t>
    </dgm:pt>
    <dgm:pt modelId="{ACD7C809-7D2F-4B4A-BD43-5D2BC8C0A3F9}" type="parTrans" cxnId="{5D50EA80-57D5-4093-A791-D327BC231A0C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3AA44DAD-1249-4480-895C-4DFDF95BA84B}" type="sibTrans" cxnId="{5D50EA80-57D5-4093-A791-D327BC231A0C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EFF3E1DD-758D-409F-A047-861F68B0ABF7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 tIns="457200" anchor="ctr" anchorCtr="0"/>
        <a:lstStyle/>
        <a:p>
          <a:pPr algn="r" rtl="0">
            <a:lnSpc>
              <a:spcPct val="100000"/>
            </a:lnSpc>
            <a:spcAft>
              <a:spcPts val="600"/>
            </a:spcAft>
          </a:pPr>
          <a:r>
            <a:rPr lang="en-US" sz="2000" dirty="0" smtClean="0">
              <a:latin typeface="Franklin Gothic Medium" pitchFamily="34" charset="0"/>
            </a:rPr>
            <a:t>Coverage of preventive services</a:t>
          </a:r>
          <a:endParaRPr lang="en-US" sz="2000" dirty="0">
            <a:latin typeface="Franklin Gothic Medium" pitchFamily="34" charset="0"/>
          </a:endParaRPr>
        </a:p>
      </dgm:t>
    </dgm:pt>
    <dgm:pt modelId="{7E8DA356-9620-4D09-80D2-906FBE886CB5}" type="parTrans" cxnId="{19E382E3-055E-44A7-B11C-6ED122292B5B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F327344F-C7D1-48B2-9E78-6236A3C12406}" type="sibTrans" cxnId="{19E382E3-055E-44A7-B11C-6ED122292B5B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638F9A1B-9C3C-4998-8400-31AC17415AD4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000" dirty="0" smtClean="0">
              <a:latin typeface="Franklin Gothic Medium" pitchFamily="34" charset="0"/>
            </a:rPr>
            <a:t>System Changes</a:t>
          </a:r>
          <a:endParaRPr lang="en-US" sz="2000" dirty="0">
            <a:latin typeface="Franklin Gothic Medium" pitchFamily="34" charset="0"/>
          </a:endParaRPr>
        </a:p>
      </dgm:t>
    </dgm:pt>
    <dgm:pt modelId="{C22B2D4F-3021-41B9-ACED-4423156EA34D}" type="parTrans" cxnId="{459334FA-DBB2-4708-9765-BE229D2BCA06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95DFEF28-60E0-40B9-8018-3B85C6DAA538}" type="sibTrans" cxnId="{459334FA-DBB2-4708-9765-BE229D2BCA06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94AE60A3-BE9C-49E2-B2DD-57DE31BB4F03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 tIns="0" bIns="274320" anchor="ctr"/>
        <a:lstStyle/>
        <a:p>
          <a:pPr algn="r" rtl="0">
            <a:lnSpc>
              <a:spcPct val="100000"/>
            </a:lnSpc>
            <a:spcAft>
              <a:spcPts val="600"/>
            </a:spcAft>
          </a:pPr>
          <a:r>
            <a:rPr lang="en-US" sz="2000" dirty="0" smtClean="0">
              <a:latin typeface="Franklin Gothic Medium" pitchFamily="34" charset="0"/>
            </a:rPr>
            <a:t>Health Information Technology</a:t>
          </a:r>
          <a:endParaRPr lang="en-US" sz="2000" dirty="0">
            <a:latin typeface="Franklin Gothic Medium" pitchFamily="34" charset="0"/>
          </a:endParaRPr>
        </a:p>
      </dgm:t>
    </dgm:pt>
    <dgm:pt modelId="{3EA09898-C8B9-4DDD-93DF-4113B9B9AE2E}" type="parTrans" cxnId="{FC17A23D-2C3F-4082-A1D3-6E36977D2C93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82C0376A-3A5A-4E9B-AAA8-E014E3FED225}" type="sibTrans" cxnId="{FC17A23D-2C3F-4082-A1D3-6E36977D2C93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8150FBC7-17FC-46CF-8685-42137625F321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 tIns="0" bIns="274320" anchor="ctr"/>
        <a:lstStyle/>
        <a:p>
          <a:pPr algn="r" rtl="0">
            <a:lnSpc>
              <a:spcPct val="100000"/>
            </a:lnSpc>
            <a:spcAft>
              <a:spcPts val="600"/>
            </a:spcAft>
          </a:pPr>
          <a:r>
            <a:rPr lang="en-US" sz="2000" dirty="0" smtClean="0">
              <a:latin typeface="Franklin Gothic Medium" pitchFamily="34" charset="0"/>
            </a:rPr>
            <a:t>Comparative Effectiveness Research</a:t>
          </a:r>
          <a:endParaRPr lang="en-US" sz="2000" dirty="0">
            <a:latin typeface="Franklin Gothic Medium" pitchFamily="34" charset="0"/>
          </a:endParaRPr>
        </a:p>
      </dgm:t>
    </dgm:pt>
    <dgm:pt modelId="{97F23A94-C057-4112-84D3-BA4EDCEB38C7}" type="parTrans" cxnId="{9DAC3FF9-BCB9-4E95-AA59-A33CC687286F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1686CD08-4736-4F42-8E78-1542879EE8B9}" type="sibTrans" cxnId="{9DAC3FF9-BCB9-4E95-AA59-A33CC687286F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26D8EC35-C40B-42C8-9B30-9DA63B103699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 lIns="0" rIns="45720"/>
        <a:lstStyle/>
        <a:p>
          <a:pPr algn="ctr" rtl="0"/>
          <a:r>
            <a:rPr lang="en-US" sz="2000" spc="-20" baseline="0" dirty="0" smtClean="0">
              <a:latin typeface="Franklin Gothic Medium" pitchFamily="34" charset="0"/>
            </a:rPr>
            <a:t>Experiments</a:t>
          </a:r>
          <a:r>
            <a:rPr lang="en-US" sz="2000" dirty="0" smtClean="0">
              <a:latin typeface="Franklin Gothic Medium" pitchFamily="34" charset="0"/>
            </a:rPr>
            <a:t> in Change</a:t>
          </a:r>
          <a:endParaRPr lang="en-US" sz="2000" dirty="0">
            <a:latin typeface="Franklin Gothic Medium" pitchFamily="34" charset="0"/>
          </a:endParaRPr>
        </a:p>
      </dgm:t>
    </dgm:pt>
    <dgm:pt modelId="{F77798DC-7D3E-4B2C-8B6F-92D664080E17}" type="parTrans" cxnId="{79350F4B-9ED7-4632-8773-1E7844FBAB86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4BFF7FD1-52E2-4EF8-8AE9-3191EE2207DC}" type="sibTrans" cxnId="{79350F4B-9ED7-4632-8773-1E7844FBAB86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C7425459-4EF5-4B91-B61F-D76E02A82C30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 rIns="182880" bIns="457200" anchor="ctr"/>
        <a:lstStyle/>
        <a:p>
          <a:pPr rtl="0">
            <a:lnSpc>
              <a:spcPct val="100000"/>
            </a:lnSpc>
            <a:spcAft>
              <a:spcPts val="600"/>
            </a:spcAft>
          </a:pPr>
          <a:r>
            <a:rPr lang="en-US" sz="2000" dirty="0" smtClean="0">
              <a:latin typeface="Franklin Gothic Medium" pitchFamily="34" charset="0"/>
            </a:rPr>
            <a:t>Alternatives to Fee for Service</a:t>
          </a:r>
          <a:endParaRPr lang="en-US" sz="2000" dirty="0">
            <a:latin typeface="Franklin Gothic Medium" pitchFamily="34" charset="0"/>
          </a:endParaRPr>
        </a:p>
      </dgm:t>
    </dgm:pt>
    <dgm:pt modelId="{7DE6B4AB-A343-4F06-AFD6-3048151ED6E2}" type="parTrans" cxnId="{04860C65-974D-42AA-8D1C-1B9F2F437EBC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AB4A5703-6716-41C4-ADE1-D0BAFE65AD88}" type="sibTrans" cxnId="{04860C65-974D-42AA-8D1C-1B9F2F437EBC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C7A1CF50-BE6D-4455-9D57-C3B19240284D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 rIns="182880" bIns="457200" anchor="ctr"/>
        <a:lstStyle/>
        <a:p>
          <a:pPr rtl="0">
            <a:lnSpc>
              <a:spcPct val="100000"/>
            </a:lnSpc>
            <a:spcAft>
              <a:spcPts val="600"/>
            </a:spcAft>
          </a:pPr>
          <a:r>
            <a:rPr lang="en-US" sz="2000" dirty="0" smtClean="0">
              <a:latin typeface="Franklin Gothic Medium" pitchFamily="34" charset="0"/>
            </a:rPr>
            <a:t>Malpractice reform</a:t>
          </a:r>
          <a:endParaRPr lang="en-US" sz="2000" dirty="0">
            <a:latin typeface="Franklin Gothic Medium" pitchFamily="34" charset="0"/>
          </a:endParaRPr>
        </a:p>
      </dgm:t>
    </dgm:pt>
    <dgm:pt modelId="{92F0206A-245F-4A43-8F51-8608B5056936}" type="parTrans" cxnId="{C1F1BD31-7D2A-4347-A539-342FC2D07ABF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364EFDDD-C9E8-4F9C-94BE-CFCFECF4C20C}" type="sibTrans" cxnId="{C1F1BD31-7D2A-4347-A539-342FC2D07ABF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BF40D5CC-C6E0-46B0-89FF-E132AA65E21A}" type="pres">
      <dgm:prSet presAssocID="{F6423F46-F7A2-44B0-8923-F30627C9AC03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073F57D5-F6D5-400B-A44A-E5FF79D4D0C8}" type="pres">
      <dgm:prSet presAssocID="{F6423F46-F7A2-44B0-8923-F30627C9AC03}" presName="children" presStyleCnt="0"/>
      <dgm:spPr/>
    </dgm:pt>
    <dgm:pt modelId="{83DC21F7-E6B0-49F2-A8DB-A5AEC537261D}" type="pres">
      <dgm:prSet presAssocID="{F6423F46-F7A2-44B0-8923-F30627C9AC03}" presName="child1group" presStyleCnt="0"/>
      <dgm:spPr/>
    </dgm:pt>
    <dgm:pt modelId="{7167FBF8-C08D-4436-B928-4CE6B9A9AD0D}" type="pres">
      <dgm:prSet presAssocID="{F6423F46-F7A2-44B0-8923-F30627C9AC03}" presName="child1" presStyleLbl="bgAcc1" presStyleIdx="0" presStyleCnt="4" custScaleX="184440" custScaleY="137218" custLinFactNeighborX="-22402" custLinFactNeighborY="17573"/>
      <dgm:spPr/>
      <dgm:t>
        <a:bodyPr/>
        <a:lstStyle/>
        <a:p>
          <a:endParaRPr lang="en-US"/>
        </a:p>
      </dgm:t>
    </dgm:pt>
    <dgm:pt modelId="{F97F4866-C843-4176-AFD9-04A6DBEBA803}" type="pres">
      <dgm:prSet presAssocID="{F6423F46-F7A2-44B0-8923-F30627C9AC03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4E85AB-4928-4A81-842A-CB0A1515B876}" type="pres">
      <dgm:prSet presAssocID="{F6423F46-F7A2-44B0-8923-F30627C9AC03}" presName="child2group" presStyleCnt="0"/>
      <dgm:spPr/>
    </dgm:pt>
    <dgm:pt modelId="{F39C1FDC-C65D-4E24-9698-ABBE67C7AC1A}" type="pres">
      <dgm:prSet presAssocID="{F6423F46-F7A2-44B0-8923-F30627C9AC03}" presName="child2" presStyleLbl="bgAcc1" presStyleIdx="1" presStyleCnt="4" custScaleX="184440" custScaleY="137218" custLinFactNeighborX="22402" custLinFactNeighborY="17573"/>
      <dgm:spPr/>
      <dgm:t>
        <a:bodyPr/>
        <a:lstStyle/>
        <a:p>
          <a:endParaRPr lang="en-US"/>
        </a:p>
      </dgm:t>
    </dgm:pt>
    <dgm:pt modelId="{9292BC52-078A-4313-9A97-983E0EC7F4F5}" type="pres">
      <dgm:prSet presAssocID="{F6423F46-F7A2-44B0-8923-F30627C9AC03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49129C-EEA1-475A-A75B-D830404C57CA}" type="pres">
      <dgm:prSet presAssocID="{F6423F46-F7A2-44B0-8923-F30627C9AC03}" presName="child3group" presStyleCnt="0"/>
      <dgm:spPr/>
    </dgm:pt>
    <dgm:pt modelId="{1C1D54BA-2453-4483-803B-0AED5EE8C009}" type="pres">
      <dgm:prSet presAssocID="{F6423F46-F7A2-44B0-8923-F30627C9AC03}" presName="child3" presStyleLbl="bgAcc1" presStyleIdx="2" presStyleCnt="4" custScaleX="184440" custScaleY="137218" custLinFactNeighborX="22402" custLinFactNeighborY="-18091"/>
      <dgm:spPr/>
      <dgm:t>
        <a:bodyPr/>
        <a:lstStyle/>
        <a:p>
          <a:endParaRPr lang="en-US"/>
        </a:p>
      </dgm:t>
    </dgm:pt>
    <dgm:pt modelId="{9D6D59E7-90AC-4478-A064-1A5B8A385CB2}" type="pres">
      <dgm:prSet presAssocID="{F6423F46-F7A2-44B0-8923-F30627C9AC03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A1A613-E4D2-4B33-8D1E-629AB3564331}" type="pres">
      <dgm:prSet presAssocID="{F6423F46-F7A2-44B0-8923-F30627C9AC03}" presName="child4group" presStyleCnt="0"/>
      <dgm:spPr/>
    </dgm:pt>
    <dgm:pt modelId="{E6A107BB-04FE-4173-A5AB-F71377622FC5}" type="pres">
      <dgm:prSet presAssocID="{F6423F46-F7A2-44B0-8923-F30627C9AC03}" presName="child4" presStyleLbl="bgAcc1" presStyleIdx="3" presStyleCnt="4" custScaleX="184440" custScaleY="137218" custLinFactNeighborX="-22402" custLinFactNeighborY="-18091"/>
      <dgm:spPr/>
      <dgm:t>
        <a:bodyPr/>
        <a:lstStyle/>
        <a:p>
          <a:endParaRPr lang="en-US"/>
        </a:p>
      </dgm:t>
    </dgm:pt>
    <dgm:pt modelId="{83543190-78AE-4EA9-AB98-DC2B30ECDA58}" type="pres">
      <dgm:prSet presAssocID="{F6423F46-F7A2-44B0-8923-F30627C9AC03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A5803E-2B95-4ED7-BC7A-3FC2E56F915E}" type="pres">
      <dgm:prSet presAssocID="{F6423F46-F7A2-44B0-8923-F30627C9AC03}" presName="childPlaceholder" presStyleCnt="0"/>
      <dgm:spPr/>
    </dgm:pt>
    <dgm:pt modelId="{873B1B72-CAB6-4971-8704-7AFD9C096830}" type="pres">
      <dgm:prSet presAssocID="{F6423F46-F7A2-44B0-8923-F30627C9AC03}" presName="circle" presStyleCnt="0"/>
      <dgm:spPr/>
    </dgm:pt>
    <dgm:pt modelId="{7AE308A1-AB0D-471D-A45F-71D5ED6B9151}" type="pres">
      <dgm:prSet presAssocID="{F6423F46-F7A2-44B0-8923-F30627C9AC03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236650DF-0D81-40BA-BAE7-CFB33D4CB36F}" type="pres">
      <dgm:prSet presAssocID="{F6423F46-F7A2-44B0-8923-F30627C9AC03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F4B5F0F8-68A8-491B-BFCE-923418954C5C}" type="pres">
      <dgm:prSet presAssocID="{F6423F46-F7A2-44B0-8923-F30627C9AC03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A0523603-5BFF-4FD6-957E-FDDE9FF3F082}" type="pres">
      <dgm:prSet presAssocID="{F6423F46-F7A2-44B0-8923-F30627C9AC03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B7090E-A003-4C97-B448-AD2BF5D8E091}" type="pres">
      <dgm:prSet presAssocID="{F6423F46-F7A2-44B0-8923-F30627C9AC03}" presName="quadrantPlaceholder" presStyleCnt="0"/>
      <dgm:spPr/>
    </dgm:pt>
    <dgm:pt modelId="{60DE7E14-5B88-48C9-8489-13DA4503973A}" type="pres">
      <dgm:prSet presAssocID="{F6423F46-F7A2-44B0-8923-F30627C9AC03}" presName="center1" presStyleLbl="fgShp" presStyleIdx="0" presStyleCnt="2"/>
      <dgm:spPr/>
    </dgm:pt>
    <dgm:pt modelId="{B92D69B9-1DBD-4FB4-9A2B-C6D98D48936F}" type="pres">
      <dgm:prSet presAssocID="{F6423F46-F7A2-44B0-8923-F30627C9AC03}" presName="center2" presStyleLbl="fgShp" presStyleIdx="1" presStyleCnt="2"/>
      <dgm:spPr/>
    </dgm:pt>
  </dgm:ptLst>
  <dgm:cxnLst>
    <dgm:cxn modelId="{5D50EA80-57D5-4093-A791-D327BC231A0C}" srcId="{55ADCC32-CC40-4AFD-9E25-ECDD91C39C1B}" destId="{0C876D1A-0B92-4C8C-A63D-E0C73177455E}" srcOrd="0" destOrd="0" parTransId="{ACD7C809-7D2F-4B4A-BD43-5D2BC8C0A3F9}" sibTransId="{3AA44DAD-1249-4480-895C-4DFDF95BA84B}"/>
    <dgm:cxn modelId="{6A4C7EFA-8E87-4A32-8EFB-6A375C3F87AE}" type="presOf" srcId="{8150FBC7-17FC-46CF-8685-42137625F321}" destId="{1C1D54BA-2453-4483-803B-0AED5EE8C009}" srcOrd="0" destOrd="1" presId="urn:microsoft.com/office/officeart/2005/8/layout/cycle4"/>
    <dgm:cxn modelId="{3FE02085-928D-4154-9E2C-712FBB902011}" type="presOf" srcId="{9AAF259D-8C4A-49E0-BE43-17EC8410B56E}" destId="{F97F4866-C843-4176-AFD9-04A6DBEBA803}" srcOrd="1" destOrd="2" presId="urn:microsoft.com/office/officeart/2005/8/layout/cycle4"/>
    <dgm:cxn modelId="{2323C166-AF61-45E7-B334-034899488607}" type="presOf" srcId="{756A2AD9-834B-4C79-A6A6-76F3D280FFD4}" destId="{7167FBF8-C08D-4436-B928-4CE6B9A9AD0D}" srcOrd="0" destOrd="0" presId="urn:microsoft.com/office/officeart/2005/8/layout/cycle4"/>
    <dgm:cxn modelId="{78517121-BD5C-4619-90B6-EE5300DFEF96}" type="presOf" srcId="{EFF3E1DD-758D-409F-A047-861F68B0ABF7}" destId="{9292BC52-078A-4313-9A97-983E0EC7F4F5}" srcOrd="1" destOrd="1" presId="urn:microsoft.com/office/officeart/2005/8/layout/cycle4"/>
    <dgm:cxn modelId="{BACA6808-8C08-469E-B98D-888366D6F0CB}" type="presOf" srcId="{0C876D1A-0B92-4C8C-A63D-E0C73177455E}" destId="{9292BC52-078A-4313-9A97-983E0EC7F4F5}" srcOrd="1" destOrd="0" presId="urn:microsoft.com/office/officeart/2005/8/layout/cycle4"/>
    <dgm:cxn modelId="{047E1F42-8255-4FD0-AAE2-BED91DCA4004}" type="presOf" srcId="{55ADCC32-CC40-4AFD-9E25-ECDD91C39C1B}" destId="{236650DF-0D81-40BA-BAE7-CFB33D4CB36F}" srcOrd="0" destOrd="0" presId="urn:microsoft.com/office/officeart/2005/8/layout/cycle4"/>
    <dgm:cxn modelId="{C1F1BD31-7D2A-4347-A539-342FC2D07ABF}" srcId="{26D8EC35-C40B-42C8-9B30-9DA63B103699}" destId="{C7A1CF50-BE6D-4455-9D57-C3B19240284D}" srcOrd="1" destOrd="0" parTransId="{92F0206A-245F-4A43-8F51-8608B5056936}" sibTransId="{364EFDDD-C9E8-4F9C-94BE-CFCFECF4C20C}"/>
    <dgm:cxn modelId="{A4075C50-6E55-4589-8293-5EF95AFFD17C}" type="presOf" srcId="{638F9A1B-9C3C-4998-8400-31AC17415AD4}" destId="{F4B5F0F8-68A8-491B-BFCE-923418954C5C}" srcOrd="0" destOrd="0" presId="urn:microsoft.com/office/officeart/2005/8/layout/cycle4"/>
    <dgm:cxn modelId="{FC17A23D-2C3F-4082-A1D3-6E36977D2C93}" srcId="{638F9A1B-9C3C-4998-8400-31AC17415AD4}" destId="{94AE60A3-BE9C-49E2-B2DD-57DE31BB4F03}" srcOrd="0" destOrd="0" parTransId="{3EA09898-C8B9-4DDD-93DF-4113B9B9AE2E}" sibTransId="{82C0376A-3A5A-4E9B-AAA8-E014E3FED225}"/>
    <dgm:cxn modelId="{459334FA-DBB2-4708-9765-BE229D2BCA06}" srcId="{F6423F46-F7A2-44B0-8923-F30627C9AC03}" destId="{638F9A1B-9C3C-4998-8400-31AC17415AD4}" srcOrd="2" destOrd="0" parTransId="{C22B2D4F-3021-41B9-ACED-4423156EA34D}" sibTransId="{95DFEF28-60E0-40B9-8018-3B85C6DAA538}"/>
    <dgm:cxn modelId="{2094058B-AD09-4798-9CB6-2112CA686009}" srcId="{F6423F46-F7A2-44B0-8923-F30627C9AC03}" destId="{55ADCC32-CC40-4AFD-9E25-ECDD91C39C1B}" srcOrd="1" destOrd="0" parTransId="{582ABE86-3F91-4847-9988-F5FC29FBC0F4}" sibTransId="{B461C7A0-A9E0-44F7-863C-F3221C9382AB}"/>
    <dgm:cxn modelId="{0C5C9506-D3EF-4D97-BAA5-A03923841E8F}" type="presOf" srcId="{EFF3E1DD-758D-409F-A047-861F68B0ABF7}" destId="{F39C1FDC-C65D-4E24-9698-ABBE67C7AC1A}" srcOrd="0" destOrd="1" presId="urn:microsoft.com/office/officeart/2005/8/layout/cycle4"/>
    <dgm:cxn modelId="{79350F4B-9ED7-4632-8773-1E7844FBAB86}" srcId="{F6423F46-F7A2-44B0-8923-F30627C9AC03}" destId="{26D8EC35-C40B-42C8-9B30-9DA63B103699}" srcOrd="3" destOrd="0" parTransId="{F77798DC-7D3E-4B2C-8B6F-92D664080E17}" sibTransId="{4BFF7FD1-52E2-4EF8-8AE9-3191EE2207DC}"/>
    <dgm:cxn modelId="{1206BF16-A3DD-4B68-A190-4F126F5F7E42}" type="presOf" srcId="{FAA4D0E3-1F1D-4348-A15F-61EADADC8BB2}" destId="{F97F4866-C843-4176-AFD9-04A6DBEBA803}" srcOrd="1" destOrd="1" presId="urn:microsoft.com/office/officeart/2005/8/layout/cycle4"/>
    <dgm:cxn modelId="{18F65526-985C-482F-B2A5-4BD3B993A71A}" type="presOf" srcId="{F6423F46-F7A2-44B0-8923-F30627C9AC03}" destId="{BF40D5CC-C6E0-46B0-89FF-E132AA65E21A}" srcOrd="0" destOrd="0" presId="urn:microsoft.com/office/officeart/2005/8/layout/cycle4"/>
    <dgm:cxn modelId="{84D5ECF5-B70D-436D-8CAA-CBC099F6B5BE}" type="presOf" srcId="{C7425459-4EF5-4B91-B61F-D76E02A82C30}" destId="{E6A107BB-04FE-4173-A5AB-F71377622FC5}" srcOrd="0" destOrd="0" presId="urn:microsoft.com/office/officeart/2005/8/layout/cycle4"/>
    <dgm:cxn modelId="{1CC6D28F-FA38-4AF1-BED9-1C94049B60DC}" srcId="{C2AADD89-2BF6-48F9-9D8E-700DBF8499B2}" destId="{756A2AD9-834B-4C79-A6A6-76F3D280FFD4}" srcOrd="0" destOrd="0" parTransId="{927B225F-CB8E-4A4A-A97A-D08BD00ACDE2}" sibTransId="{8F838D7C-F870-42AE-A81D-D39A41992BE7}"/>
    <dgm:cxn modelId="{74F66107-FDE6-47DB-95AA-4E4CE09A2A43}" type="presOf" srcId="{C7A1CF50-BE6D-4455-9D57-C3B19240284D}" destId="{83543190-78AE-4EA9-AB98-DC2B30ECDA58}" srcOrd="1" destOrd="1" presId="urn:microsoft.com/office/officeart/2005/8/layout/cycle4"/>
    <dgm:cxn modelId="{7F92701C-503D-44C0-9FA6-9ECFBFA10589}" srcId="{C2AADD89-2BF6-48F9-9D8E-700DBF8499B2}" destId="{9AAF259D-8C4A-49E0-BE43-17EC8410B56E}" srcOrd="2" destOrd="0" parTransId="{1156225A-7C8A-4F37-8378-95A367F07D79}" sibTransId="{2588A1B6-8380-47E2-8D24-00F272E4E119}"/>
    <dgm:cxn modelId="{04860C65-974D-42AA-8D1C-1B9F2F437EBC}" srcId="{26D8EC35-C40B-42C8-9B30-9DA63B103699}" destId="{C7425459-4EF5-4B91-B61F-D76E02A82C30}" srcOrd="0" destOrd="0" parTransId="{7DE6B4AB-A343-4F06-AFD6-3048151ED6E2}" sibTransId="{AB4A5703-6716-41C4-ADE1-D0BAFE65AD88}"/>
    <dgm:cxn modelId="{5EA0E16F-CCCB-4432-A29B-CCC122D57528}" srcId="{F6423F46-F7A2-44B0-8923-F30627C9AC03}" destId="{C2AADD89-2BF6-48F9-9D8E-700DBF8499B2}" srcOrd="0" destOrd="0" parTransId="{8163FAAD-CF0E-4F2A-9B0C-E083B8B92AD5}" sibTransId="{8FD18F61-D35F-4A2C-8C57-7E6A54DDCF8D}"/>
    <dgm:cxn modelId="{B69CC54D-6983-4433-ABD6-98EA33DB479A}" type="presOf" srcId="{94AE60A3-BE9C-49E2-B2DD-57DE31BB4F03}" destId="{9D6D59E7-90AC-4478-A064-1A5B8A385CB2}" srcOrd="1" destOrd="0" presId="urn:microsoft.com/office/officeart/2005/8/layout/cycle4"/>
    <dgm:cxn modelId="{79DF2F7C-D5F1-46DD-B65F-FDB5ADFC47A5}" type="presOf" srcId="{C2AADD89-2BF6-48F9-9D8E-700DBF8499B2}" destId="{7AE308A1-AB0D-471D-A45F-71D5ED6B9151}" srcOrd="0" destOrd="0" presId="urn:microsoft.com/office/officeart/2005/8/layout/cycle4"/>
    <dgm:cxn modelId="{2789E7CA-5D34-44FD-A507-9879D097DC87}" type="presOf" srcId="{756A2AD9-834B-4C79-A6A6-76F3D280FFD4}" destId="{F97F4866-C843-4176-AFD9-04A6DBEBA803}" srcOrd="1" destOrd="0" presId="urn:microsoft.com/office/officeart/2005/8/layout/cycle4"/>
    <dgm:cxn modelId="{D00561D2-D520-4D61-AEAB-770430A509A2}" type="presOf" srcId="{C7A1CF50-BE6D-4455-9D57-C3B19240284D}" destId="{E6A107BB-04FE-4173-A5AB-F71377622FC5}" srcOrd="0" destOrd="1" presId="urn:microsoft.com/office/officeart/2005/8/layout/cycle4"/>
    <dgm:cxn modelId="{19E382E3-055E-44A7-B11C-6ED122292B5B}" srcId="{55ADCC32-CC40-4AFD-9E25-ECDD91C39C1B}" destId="{EFF3E1DD-758D-409F-A047-861F68B0ABF7}" srcOrd="1" destOrd="0" parTransId="{7E8DA356-9620-4D09-80D2-906FBE886CB5}" sibTransId="{F327344F-C7D1-48B2-9E78-6236A3C12406}"/>
    <dgm:cxn modelId="{10FDC54B-9D33-44D3-92D7-CEB17F855BF2}" type="presOf" srcId="{C7425459-4EF5-4B91-B61F-D76E02A82C30}" destId="{83543190-78AE-4EA9-AB98-DC2B30ECDA58}" srcOrd="1" destOrd="0" presId="urn:microsoft.com/office/officeart/2005/8/layout/cycle4"/>
    <dgm:cxn modelId="{9DAC3FF9-BCB9-4E95-AA59-A33CC687286F}" srcId="{638F9A1B-9C3C-4998-8400-31AC17415AD4}" destId="{8150FBC7-17FC-46CF-8685-42137625F321}" srcOrd="1" destOrd="0" parTransId="{97F23A94-C057-4112-84D3-BA4EDCEB38C7}" sibTransId="{1686CD08-4736-4F42-8E78-1542879EE8B9}"/>
    <dgm:cxn modelId="{0B16B91A-3632-4560-91D1-853713085D8C}" type="presOf" srcId="{94AE60A3-BE9C-49E2-B2DD-57DE31BB4F03}" destId="{1C1D54BA-2453-4483-803B-0AED5EE8C009}" srcOrd="0" destOrd="0" presId="urn:microsoft.com/office/officeart/2005/8/layout/cycle4"/>
    <dgm:cxn modelId="{AF9D9E7C-9A2B-4CD0-BE0A-41BB7CB93181}" type="presOf" srcId="{8150FBC7-17FC-46CF-8685-42137625F321}" destId="{9D6D59E7-90AC-4478-A064-1A5B8A385CB2}" srcOrd="1" destOrd="1" presId="urn:microsoft.com/office/officeart/2005/8/layout/cycle4"/>
    <dgm:cxn modelId="{7D3641D5-1CE5-4F61-9D06-ED6DC045587E}" srcId="{C2AADD89-2BF6-48F9-9D8E-700DBF8499B2}" destId="{FAA4D0E3-1F1D-4348-A15F-61EADADC8BB2}" srcOrd="1" destOrd="0" parTransId="{C73DACEE-D2ED-4C1D-AB25-747A02388767}" sibTransId="{A36E99A5-9491-4AE9-AACD-D46DDBD83A9A}"/>
    <dgm:cxn modelId="{E2145F03-6175-4542-838B-450D1A6B3B4C}" type="presOf" srcId="{26D8EC35-C40B-42C8-9B30-9DA63B103699}" destId="{A0523603-5BFF-4FD6-957E-FDDE9FF3F082}" srcOrd="0" destOrd="0" presId="urn:microsoft.com/office/officeart/2005/8/layout/cycle4"/>
    <dgm:cxn modelId="{4CF3A9F4-A513-424B-A20E-78F41E34BB97}" type="presOf" srcId="{9AAF259D-8C4A-49E0-BE43-17EC8410B56E}" destId="{7167FBF8-C08D-4436-B928-4CE6B9A9AD0D}" srcOrd="0" destOrd="2" presId="urn:microsoft.com/office/officeart/2005/8/layout/cycle4"/>
    <dgm:cxn modelId="{024C8768-66D2-4EE2-A947-F72EAF14C233}" type="presOf" srcId="{FAA4D0E3-1F1D-4348-A15F-61EADADC8BB2}" destId="{7167FBF8-C08D-4436-B928-4CE6B9A9AD0D}" srcOrd="0" destOrd="1" presId="urn:microsoft.com/office/officeart/2005/8/layout/cycle4"/>
    <dgm:cxn modelId="{FA0517B0-3983-429D-9346-CFCBBC8D544C}" type="presOf" srcId="{0C876D1A-0B92-4C8C-A63D-E0C73177455E}" destId="{F39C1FDC-C65D-4E24-9698-ABBE67C7AC1A}" srcOrd="0" destOrd="0" presId="urn:microsoft.com/office/officeart/2005/8/layout/cycle4"/>
    <dgm:cxn modelId="{DD6E94D1-7EF9-4760-B1A2-A27EAECEB658}" type="presParOf" srcId="{BF40D5CC-C6E0-46B0-89FF-E132AA65E21A}" destId="{073F57D5-F6D5-400B-A44A-E5FF79D4D0C8}" srcOrd="0" destOrd="0" presId="urn:microsoft.com/office/officeart/2005/8/layout/cycle4"/>
    <dgm:cxn modelId="{1B0CE826-EDD9-4ADD-9610-A1786E9C50E9}" type="presParOf" srcId="{073F57D5-F6D5-400B-A44A-E5FF79D4D0C8}" destId="{83DC21F7-E6B0-49F2-A8DB-A5AEC537261D}" srcOrd="0" destOrd="0" presId="urn:microsoft.com/office/officeart/2005/8/layout/cycle4"/>
    <dgm:cxn modelId="{158C1BC6-FBDF-4147-8FAF-6A6EB6E1B340}" type="presParOf" srcId="{83DC21F7-E6B0-49F2-A8DB-A5AEC537261D}" destId="{7167FBF8-C08D-4436-B928-4CE6B9A9AD0D}" srcOrd="0" destOrd="0" presId="urn:microsoft.com/office/officeart/2005/8/layout/cycle4"/>
    <dgm:cxn modelId="{3E5652F3-F0D9-4282-8CEF-6385577BEF55}" type="presParOf" srcId="{83DC21F7-E6B0-49F2-A8DB-A5AEC537261D}" destId="{F97F4866-C843-4176-AFD9-04A6DBEBA803}" srcOrd="1" destOrd="0" presId="urn:microsoft.com/office/officeart/2005/8/layout/cycle4"/>
    <dgm:cxn modelId="{3905C052-2F37-48BA-B53B-914BA070E1AF}" type="presParOf" srcId="{073F57D5-F6D5-400B-A44A-E5FF79D4D0C8}" destId="{024E85AB-4928-4A81-842A-CB0A1515B876}" srcOrd="1" destOrd="0" presId="urn:microsoft.com/office/officeart/2005/8/layout/cycle4"/>
    <dgm:cxn modelId="{22D2E6DD-D39C-45D8-95B4-171AA84186F7}" type="presParOf" srcId="{024E85AB-4928-4A81-842A-CB0A1515B876}" destId="{F39C1FDC-C65D-4E24-9698-ABBE67C7AC1A}" srcOrd="0" destOrd="0" presId="urn:microsoft.com/office/officeart/2005/8/layout/cycle4"/>
    <dgm:cxn modelId="{AB38D3AF-1A2B-4890-AE7E-91A25169C279}" type="presParOf" srcId="{024E85AB-4928-4A81-842A-CB0A1515B876}" destId="{9292BC52-078A-4313-9A97-983E0EC7F4F5}" srcOrd="1" destOrd="0" presId="urn:microsoft.com/office/officeart/2005/8/layout/cycle4"/>
    <dgm:cxn modelId="{5CEC956C-6741-4EC8-9B46-94F4DECBE429}" type="presParOf" srcId="{073F57D5-F6D5-400B-A44A-E5FF79D4D0C8}" destId="{DB49129C-EEA1-475A-A75B-D830404C57CA}" srcOrd="2" destOrd="0" presId="urn:microsoft.com/office/officeart/2005/8/layout/cycle4"/>
    <dgm:cxn modelId="{91825692-AADF-4BC4-B4C7-331C14B09D5B}" type="presParOf" srcId="{DB49129C-EEA1-475A-A75B-D830404C57CA}" destId="{1C1D54BA-2453-4483-803B-0AED5EE8C009}" srcOrd="0" destOrd="0" presId="urn:microsoft.com/office/officeart/2005/8/layout/cycle4"/>
    <dgm:cxn modelId="{7713CA7E-32C9-41B1-BD0B-6609CE7DDDFC}" type="presParOf" srcId="{DB49129C-EEA1-475A-A75B-D830404C57CA}" destId="{9D6D59E7-90AC-4478-A064-1A5B8A385CB2}" srcOrd="1" destOrd="0" presId="urn:microsoft.com/office/officeart/2005/8/layout/cycle4"/>
    <dgm:cxn modelId="{059F71C0-7DF3-4570-80D9-F2B49C570A54}" type="presParOf" srcId="{073F57D5-F6D5-400B-A44A-E5FF79D4D0C8}" destId="{B4A1A613-E4D2-4B33-8D1E-629AB3564331}" srcOrd="3" destOrd="0" presId="urn:microsoft.com/office/officeart/2005/8/layout/cycle4"/>
    <dgm:cxn modelId="{77038631-55DE-4DC0-A2AF-A212DF4BDA8B}" type="presParOf" srcId="{B4A1A613-E4D2-4B33-8D1E-629AB3564331}" destId="{E6A107BB-04FE-4173-A5AB-F71377622FC5}" srcOrd="0" destOrd="0" presId="urn:microsoft.com/office/officeart/2005/8/layout/cycle4"/>
    <dgm:cxn modelId="{AC221546-27F8-4043-90C8-303504DDF9C5}" type="presParOf" srcId="{B4A1A613-E4D2-4B33-8D1E-629AB3564331}" destId="{83543190-78AE-4EA9-AB98-DC2B30ECDA58}" srcOrd="1" destOrd="0" presId="urn:microsoft.com/office/officeart/2005/8/layout/cycle4"/>
    <dgm:cxn modelId="{336893CE-A33E-4A48-86C1-A4315A8F34EB}" type="presParOf" srcId="{073F57D5-F6D5-400B-A44A-E5FF79D4D0C8}" destId="{CFA5803E-2B95-4ED7-BC7A-3FC2E56F915E}" srcOrd="4" destOrd="0" presId="urn:microsoft.com/office/officeart/2005/8/layout/cycle4"/>
    <dgm:cxn modelId="{1C963100-3138-46E8-BDF1-F646A91AB1C5}" type="presParOf" srcId="{BF40D5CC-C6E0-46B0-89FF-E132AA65E21A}" destId="{873B1B72-CAB6-4971-8704-7AFD9C096830}" srcOrd="1" destOrd="0" presId="urn:microsoft.com/office/officeart/2005/8/layout/cycle4"/>
    <dgm:cxn modelId="{64C82111-63F2-4049-9938-05E58A4729B2}" type="presParOf" srcId="{873B1B72-CAB6-4971-8704-7AFD9C096830}" destId="{7AE308A1-AB0D-471D-A45F-71D5ED6B9151}" srcOrd="0" destOrd="0" presId="urn:microsoft.com/office/officeart/2005/8/layout/cycle4"/>
    <dgm:cxn modelId="{2B1FAF11-51B9-43CA-B458-65954FCD723C}" type="presParOf" srcId="{873B1B72-CAB6-4971-8704-7AFD9C096830}" destId="{236650DF-0D81-40BA-BAE7-CFB33D4CB36F}" srcOrd="1" destOrd="0" presId="urn:microsoft.com/office/officeart/2005/8/layout/cycle4"/>
    <dgm:cxn modelId="{FE068262-DC80-42B2-85D0-7D8120C34D97}" type="presParOf" srcId="{873B1B72-CAB6-4971-8704-7AFD9C096830}" destId="{F4B5F0F8-68A8-491B-BFCE-923418954C5C}" srcOrd="2" destOrd="0" presId="urn:microsoft.com/office/officeart/2005/8/layout/cycle4"/>
    <dgm:cxn modelId="{297E2E75-F6D4-4714-A398-E972BE876E61}" type="presParOf" srcId="{873B1B72-CAB6-4971-8704-7AFD9C096830}" destId="{A0523603-5BFF-4FD6-957E-FDDE9FF3F082}" srcOrd="3" destOrd="0" presId="urn:microsoft.com/office/officeart/2005/8/layout/cycle4"/>
    <dgm:cxn modelId="{7E1BE374-61B8-45B1-9005-6BDDC1DE59CF}" type="presParOf" srcId="{873B1B72-CAB6-4971-8704-7AFD9C096830}" destId="{0CB7090E-A003-4C97-B448-AD2BF5D8E091}" srcOrd="4" destOrd="0" presId="urn:microsoft.com/office/officeart/2005/8/layout/cycle4"/>
    <dgm:cxn modelId="{85946C6D-D92B-48AD-B029-EE824B1F9980}" type="presParOf" srcId="{BF40D5CC-C6E0-46B0-89FF-E132AA65E21A}" destId="{60DE7E14-5B88-48C9-8489-13DA4503973A}" srcOrd="2" destOrd="0" presId="urn:microsoft.com/office/officeart/2005/8/layout/cycle4"/>
    <dgm:cxn modelId="{30FC2F61-5604-42D2-903F-6059F61B0822}" type="presParOf" srcId="{BF40D5CC-C6E0-46B0-89FF-E132AA65E21A}" destId="{B92D69B9-1DBD-4FB4-9A2B-C6D98D48936F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6423F46-F7A2-44B0-8923-F30627C9AC03}" type="doc">
      <dgm:prSet loTypeId="urn:microsoft.com/office/officeart/2005/8/layout/cycle4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2AADD89-2BF6-48F9-9D8E-700DBF8499B2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000" dirty="0" smtClean="0">
              <a:latin typeface="Franklin Gothic Medium" pitchFamily="34" charset="0"/>
            </a:rPr>
            <a:t> </a:t>
          </a:r>
          <a:endParaRPr lang="en-US" sz="2000" dirty="0">
            <a:latin typeface="Franklin Gothic Medium" pitchFamily="34" charset="0"/>
          </a:endParaRPr>
        </a:p>
      </dgm:t>
    </dgm:pt>
    <dgm:pt modelId="{8163FAAD-CF0E-4F2A-9B0C-E083B8B92AD5}" type="parTrans" cxnId="{5EA0E16F-CCCB-4432-A29B-CCC122D57528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8FD18F61-D35F-4A2C-8C57-7E6A54DDCF8D}" type="sibTrans" cxnId="{5EA0E16F-CCCB-4432-A29B-CCC122D57528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756A2AD9-834B-4C79-A6A6-76F3D280FFD4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 tIns="182880" anchor="t"/>
        <a:lstStyle/>
        <a:p>
          <a:pPr rtl="0">
            <a:lnSpc>
              <a:spcPct val="100000"/>
            </a:lnSpc>
            <a:spcAft>
              <a:spcPts val="600"/>
            </a:spcAft>
          </a:pPr>
          <a:endParaRPr lang="en-US" sz="2000" dirty="0">
            <a:latin typeface="Franklin Gothic Medium" pitchFamily="34" charset="0"/>
          </a:endParaRPr>
        </a:p>
      </dgm:t>
    </dgm:pt>
    <dgm:pt modelId="{927B225F-CB8E-4A4A-A97A-D08BD00ACDE2}" type="parTrans" cxnId="{1CC6D28F-FA38-4AF1-BED9-1C94049B60DC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8F838D7C-F870-42AE-A81D-D39A41992BE7}" type="sibTrans" cxnId="{1CC6D28F-FA38-4AF1-BED9-1C94049B60DC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55ADCC32-CC40-4AFD-9E25-ECDD91C39C1B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000" dirty="0" smtClean="0">
              <a:latin typeface="Franklin Gothic Medium" pitchFamily="34" charset="0"/>
            </a:rPr>
            <a:t> </a:t>
          </a:r>
          <a:endParaRPr lang="en-US" sz="2000" dirty="0">
            <a:latin typeface="Franklin Gothic Medium" pitchFamily="34" charset="0"/>
          </a:endParaRPr>
        </a:p>
      </dgm:t>
    </dgm:pt>
    <dgm:pt modelId="{582ABE86-3F91-4847-9988-F5FC29FBC0F4}" type="parTrans" cxnId="{2094058B-AD09-4798-9CB6-2112CA686009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B461C7A0-A9E0-44F7-863C-F3221C9382AB}" type="sibTrans" cxnId="{2094058B-AD09-4798-9CB6-2112CA686009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0C876D1A-0B92-4C8C-A63D-E0C73177455E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 tIns="457200" anchor="ctr" anchorCtr="0"/>
        <a:lstStyle/>
        <a:p>
          <a:pPr algn="r" rtl="0">
            <a:lnSpc>
              <a:spcPct val="100000"/>
            </a:lnSpc>
            <a:spcAft>
              <a:spcPts val="600"/>
            </a:spcAft>
          </a:pPr>
          <a:endParaRPr lang="en-US" sz="2000" dirty="0">
            <a:latin typeface="Franklin Gothic Medium" pitchFamily="34" charset="0"/>
          </a:endParaRPr>
        </a:p>
      </dgm:t>
    </dgm:pt>
    <dgm:pt modelId="{ACD7C809-7D2F-4B4A-BD43-5D2BC8C0A3F9}" type="parTrans" cxnId="{5D50EA80-57D5-4093-A791-D327BC231A0C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3AA44DAD-1249-4480-895C-4DFDF95BA84B}" type="sibTrans" cxnId="{5D50EA80-57D5-4093-A791-D327BC231A0C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638F9A1B-9C3C-4998-8400-31AC17415AD4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000" dirty="0" smtClean="0">
              <a:latin typeface="Franklin Gothic Medium" pitchFamily="34" charset="0"/>
            </a:rPr>
            <a:t> </a:t>
          </a:r>
          <a:endParaRPr lang="en-US" sz="2000" dirty="0">
            <a:latin typeface="Franklin Gothic Medium" pitchFamily="34" charset="0"/>
          </a:endParaRPr>
        </a:p>
      </dgm:t>
    </dgm:pt>
    <dgm:pt modelId="{C22B2D4F-3021-41B9-ACED-4423156EA34D}" type="parTrans" cxnId="{459334FA-DBB2-4708-9765-BE229D2BCA06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95DFEF28-60E0-40B9-8018-3B85C6DAA538}" type="sibTrans" cxnId="{459334FA-DBB2-4708-9765-BE229D2BCA06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94AE60A3-BE9C-49E2-B2DD-57DE31BB4F03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 tIns="0" bIns="274320" anchor="ctr"/>
        <a:lstStyle/>
        <a:p>
          <a:pPr algn="r" rtl="0">
            <a:lnSpc>
              <a:spcPct val="100000"/>
            </a:lnSpc>
            <a:spcAft>
              <a:spcPts val="600"/>
            </a:spcAft>
          </a:pPr>
          <a:endParaRPr lang="en-US" sz="2000" dirty="0">
            <a:latin typeface="Franklin Gothic Medium" pitchFamily="34" charset="0"/>
          </a:endParaRPr>
        </a:p>
      </dgm:t>
    </dgm:pt>
    <dgm:pt modelId="{3EA09898-C8B9-4DDD-93DF-4113B9B9AE2E}" type="parTrans" cxnId="{FC17A23D-2C3F-4082-A1D3-6E36977D2C93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82C0376A-3A5A-4E9B-AAA8-E014E3FED225}" type="sibTrans" cxnId="{FC17A23D-2C3F-4082-A1D3-6E36977D2C93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26D8EC35-C40B-42C8-9B30-9DA63B103699}">
      <dgm:prSet custT="1">
        <dgm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dgm:style>
      </dgm:prSet>
      <dgm:spPr/>
      <dgm:t>
        <a:bodyPr lIns="0" rIns="45720"/>
        <a:lstStyle/>
        <a:p>
          <a:pPr algn="ctr" rtl="0"/>
          <a:r>
            <a:rPr lang="en-US" sz="2000" spc="-20" baseline="0" dirty="0" smtClean="0">
              <a:latin typeface="Franklin Gothic Medium" pitchFamily="34" charset="0"/>
            </a:rPr>
            <a:t> </a:t>
          </a:r>
          <a:endParaRPr lang="en-US" sz="2000" dirty="0">
            <a:latin typeface="Franklin Gothic Medium" pitchFamily="34" charset="0"/>
          </a:endParaRPr>
        </a:p>
      </dgm:t>
    </dgm:pt>
    <dgm:pt modelId="{F77798DC-7D3E-4B2C-8B6F-92D664080E17}" type="parTrans" cxnId="{79350F4B-9ED7-4632-8773-1E7844FBAB86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4BFF7FD1-52E2-4EF8-8AE9-3191EE2207DC}" type="sibTrans" cxnId="{79350F4B-9ED7-4632-8773-1E7844FBAB86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C7425459-4EF5-4B91-B61F-D76E02A82C30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 rIns="182880" bIns="457200" anchor="ctr"/>
        <a:lstStyle/>
        <a:p>
          <a:pPr rtl="0">
            <a:lnSpc>
              <a:spcPct val="100000"/>
            </a:lnSpc>
            <a:spcAft>
              <a:spcPts val="600"/>
            </a:spcAft>
          </a:pPr>
          <a:endParaRPr lang="en-US" sz="2000" dirty="0">
            <a:latin typeface="Franklin Gothic Medium" pitchFamily="34" charset="0"/>
          </a:endParaRPr>
        </a:p>
      </dgm:t>
    </dgm:pt>
    <dgm:pt modelId="{7DE6B4AB-A343-4F06-AFD6-3048151ED6E2}" type="parTrans" cxnId="{04860C65-974D-42AA-8D1C-1B9F2F437EBC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AB4A5703-6716-41C4-ADE1-D0BAFE65AD88}" type="sibTrans" cxnId="{04860C65-974D-42AA-8D1C-1B9F2F437EBC}">
      <dgm:prSet/>
      <dgm:spPr/>
      <dgm:t>
        <a:bodyPr/>
        <a:lstStyle/>
        <a:p>
          <a:endParaRPr lang="en-US" sz="2000">
            <a:latin typeface="Franklin Gothic Medium" pitchFamily="34" charset="0"/>
          </a:endParaRPr>
        </a:p>
      </dgm:t>
    </dgm:pt>
    <dgm:pt modelId="{BF40D5CC-C6E0-46B0-89FF-E132AA65E21A}" type="pres">
      <dgm:prSet presAssocID="{F6423F46-F7A2-44B0-8923-F30627C9AC03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073F57D5-F6D5-400B-A44A-E5FF79D4D0C8}" type="pres">
      <dgm:prSet presAssocID="{F6423F46-F7A2-44B0-8923-F30627C9AC03}" presName="children" presStyleCnt="0"/>
      <dgm:spPr/>
    </dgm:pt>
    <dgm:pt modelId="{83DC21F7-E6B0-49F2-A8DB-A5AEC537261D}" type="pres">
      <dgm:prSet presAssocID="{F6423F46-F7A2-44B0-8923-F30627C9AC03}" presName="child1group" presStyleCnt="0"/>
      <dgm:spPr/>
    </dgm:pt>
    <dgm:pt modelId="{7167FBF8-C08D-4436-B928-4CE6B9A9AD0D}" type="pres">
      <dgm:prSet presAssocID="{F6423F46-F7A2-44B0-8923-F30627C9AC03}" presName="child1" presStyleLbl="bgAcc1" presStyleIdx="0" presStyleCnt="4" custScaleX="184440" custScaleY="137218" custLinFactNeighborX="-22402" custLinFactNeighborY="17573"/>
      <dgm:spPr/>
      <dgm:t>
        <a:bodyPr/>
        <a:lstStyle/>
        <a:p>
          <a:endParaRPr lang="en-US"/>
        </a:p>
      </dgm:t>
    </dgm:pt>
    <dgm:pt modelId="{F97F4866-C843-4176-AFD9-04A6DBEBA803}" type="pres">
      <dgm:prSet presAssocID="{F6423F46-F7A2-44B0-8923-F30627C9AC03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4E85AB-4928-4A81-842A-CB0A1515B876}" type="pres">
      <dgm:prSet presAssocID="{F6423F46-F7A2-44B0-8923-F30627C9AC03}" presName="child2group" presStyleCnt="0"/>
      <dgm:spPr/>
    </dgm:pt>
    <dgm:pt modelId="{F39C1FDC-C65D-4E24-9698-ABBE67C7AC1A}" type="pres">
      <dgm:prSet presAssocID="{F6423F46-F7A2-44B0-8923-F30627C9AC03}" presName="child2" presStyleLbl="bgAcc1" presStyleIdx="1" presStyleCnt="4" custScaleX="184440" custScaleY="137218" custLinFactNeighborX="22402" custLinFactNeighborY="17573"/>
      <dgm:spPr/>
      <dgm:t>
        <a:bodyPr/>
        <a:lstStyle/>
        <a:p>
          <a:endParaRPr lang="en-US"/>
        </a:p>
      </dgm:t>
    </dgm:pt>
    <dgm:pt modelId="{9292BC52-078A-4313-9A97-983E0EC7F4F5}" type="pres">
      <dgm:prSet presAssocID="{F6423F46-F7A2-44B0-8923-F30627C9AC03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49129C-EEA1-475A-A75B-D830404C57CA}" type="pres">
      <dgm:prSet presAssocID="{F6423F46-F7A2-44B0-8923-F30627C9AC03}" presName="child3group" presStyleCnt="0"/>
      <dgm:spPr/>
    </dgm:pt>
    <dgm:pt modelId="{1C1D54BA-2453-4483-803B-0AED5EE8C009}" type="pres">
      <dgm:prSet presAssocID="{F6423F46-F7A2-44B0-8923-F30627C9AC03}" presName="child3" presStyleLbl="bgAcc1" presStyleIdx="2" presStyleCnt="4" custScaleX="184440" custScaleY="137218" custLinFactNeighborX="22402" custLinFactNeighborY="-18091"/>
      <dgm:spPr/>
      <dgm:t>
        <a:bodyPr/>
        <a:lstStyle/>
        <a:p>
          <a:endParaRPr lang="en-US"/>
        </a:p>
      </dgm:t>
    </dgm:pt>
    <dgm:pt modelId="{9D6D59E7-90AC-4478-A064-1A5B8A385CB2}" type="pres">
      <dgm:prSet presAssocID="{F6423F46-F7A2-44B0-8923-F30627C9AC03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A1A613-E4D2-4B33-8D1E-629AB3564331}" type="pres">
      <dgm:prSet presAssocID="{F6423F46-F7A2-44B0-8923-F30627C9AC03}" presName="child4group" presStyleCnt="0"/>
      <dgm:spPr/>
    </dgm:pt>
    <dgm:pt modelId="{E6A107BB-04FE-4173-A5AB-F71377622FC5}" type="pres">
      <dgm:prSet presAssocID="{F6423F46-F7A2-44B0-8923-F30627C9AC03}" presName="child4" presStyleLbl="bgAcc1" presStyleIdx="3" presStyleCnt="4" custScaleX="184440" custScaleY="137218" custLinFactNeighborX="-22402" custLinFactNeighborY="-18091"/>
      <dgm:spPr/>
      <dgm:t>
        <a:bodyPr/>
        <a:lstStyle/>
        <a:p>
          <a:endParaRPr lang="en-US"/>
        </a:p>
      </dgm:t>
    </dgm:pt>
    <dgm:pt modelId="{83543190-78AE-4EA9-AB98-DC2B30ECDA58}" type="pres">
      <dgm:prSet presAssocID="{F6423F46-F7A2-44B0-8923-F30627C9AC03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A5803E-2B95-4ED7-BC7A-3FC2E56F915E}" type="pres">
      <dgm:prSet presAssocID="{F6423F46-F7A2-44B0-8923-F30627C9AC03}" presName="childPlaceholder" presStyleCnt="0"/>
      <dgm:spPr/>
    </dgm:pt>
    <dgm:pt modelId="{873B1B72-CAB6-4971-8704-7AFD9C096830}" type="pres">
      <dgm:prSet presAssocID="{F6423F46-F7A2-44B0-8923-F30627C9AC03}" presName="circle" presStyleCnt="0"/>
      <dgm:spPr/>
    </dgm:pt>
    <dgm:pt modelId="{7AE308A1-AB0D-471D-A45F-71D5ED6B9151}" type="pres">
      <dgm:prSet presAssocID="{F6423F46-F7A2-44B0-8923-F30627C9AC03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236650DF-0D81-40BA-BAE7-CFB33D4CB36F}" type="pres">
      <dgm:prSet presAssocID="{F6423F46-F7A2-44B0-8923-F30627C9AC03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F4B5F0F8-68A8-491B-BFCE-923418954C5C}" type="pres">
      <dgm:prSet presAssocID="{F6423F46-F7A2-44B0-8923-F30627C9AC03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A0523603-5BFF-4FD6-957E-FDDE9FF3F082}" type="pres">
      <dgm:prSet presAssocID="{F6423F46-F7A2-44B0-8923-F30627C9AC03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B7090E-A003-4C97-B448-AD2BF5D8E091}" type="pres">
      <dgm:prSet presAssocID="{F6423F46-F7A2-44B0-8923-F30627C9AC03}" presName="quadrantPlaceholder" presStyleCnt="0"/>
      <dgm:spPr/>
    </dgm:pt>
    <dgm:pt modelId="{60DE7E14-5B88-48C9-8489-13DA4503973A}" type="pres">
      <dgm:prSet presAssocID="{F6423F46-F7A2-44B0-8923-F30627C9AC03}" presName="center1" presStyleLbl="fgShp" presStyleIdx="0" presStyleCnt="2"/>
      <dgm:spPr/>
    </dgm:pt>
    <dgm:pt modelId="{B92D69B9-1DBD-4FB4-9A2B-C6D98D48936F}" type="pres">
      <dgm:prSet presAssocID="{F6423F46-F7A2-44B0-8923-F30627C9AC03}" presName="center2" presStyleLbl="fgShp" presStyleIdx="1" presStyleCnt="2"/>
      <dgm:spPr/>
    </dgm:pt>
  </dgm:ptLst>
  <dgm:cxnLst>
    <dgm:cxn modelId="{5D50EA80-57D5-4093-A791-D327BC231A0C}" srcId="{55ADCC32-CC40-4AFD-9E25-ECDD91C39C1B}" destId="{0C876D1A-0B92-4C8C-A63D-E0C73177455E}" srcOrd="0" destOrd="0" parTransId="{ACD7C809-7D2F-4B4A-BD43-5D2BC8C0A3F9}" sibTransId="{3AA44DAD-1249-4480-895C-4DFDF95BA84B}"/>
    <dgm:cxn modelId="{F94192BD-1797-4A3B-A306-90C0D33ED9BA}" type="presOf" srcId="{0C876D1A-0B92-4C8C-A63D-E0C73177455E}" destId="{9292BC52-078A-4313-9A97-983E0EC7F4F5}" srcOrd="1" destOrd="0" presId="urn:microsoft.com/office/officeart/2005/8/layout/cycle4"/>
    <dgm:cxn modelId="{2765A126-B0C3-416A-82F8-E1A1BF1A92A7}" type="presOf" srcId="{0C876D1A-0B92-4C8C-A63D-E0C73177455E}" destId="{F39C1FDC-C65D-4E24-9698-ABBE67C7AC1A}" srcOrd="0" destOrd="0" presId="urn:microsoft.com/office/officeart/2005/8/layout/cycle4"/>
    <dgm:cxn modelId="{80CA54BE-E293-46D0-973A-62A5A7AE7C21}" type="presOf" srcId="{26D8EC35-C40B-42C8-9B30-9DA63B103699}" destId="{A0523603-5BFF-4FD6-957E-FDDE9FF3F082}" srcOrd="0" destOrd="0" presId="urn:microsoft.com/office/officeart/2005/8/layout/cycle4"/>
    <dgm:cxn modelId="{1940DDD1-90E5-4304-9886-0AEF1BDDFAB8}" type="presOf" srcId="{C2AADD89-2BF6-48F9-9D8E-700DBF8499B2}" destId="{7AE308A1-AB0D-471D-A45F-71D5ED6B9151}" srcOrd="0" destOrd="0" presId="urn:microsoft.com/office/officeart/2005/8/layout/cycle4"/>
    <dgm:cxn modelId="{3948CA30-441E-4255-88D2-CFCEC08572A4}" type="presOf" srcId="{94AE60A3-BE9C-49E2-B2DD-57DE31BB4F03}" destId="{1C1D54BA-2453-4483-803B-0AED5EE8C009}" srcOrd="0" destOrd="0" presId="urn:microsoft.com/office/officeart/2005/8/layout/cycle4"/>
    <dgm:cxn modelId="{9E40CE6A-0351-40F0-9F2C-C3425D8BD96D}" type="presOf" srcId="{756A2AD9-834B-4C79-A6A6-76F3D280FFD4}" destId="{F97F4866-C843-4176-AFD9-04A6DBEBA803}" srcOrd="1" destOrd="0" presId="urn:microsoft.com/office/officeart/2005/8/layout/cycle4"/>
    <dgm:cxn modelId="{FC17A23D-2C3F-4082-A1D3-6E36977D2C93}" srcId="{638F9A1B-9C3C-4998-8400-31AC17415AD4}" destId="{94AE60A3-BE9C-49E2-B2DD-57DE31BB4F03}" srcOrd="0" destOrd="0" parTransId="{3EA09898-C8B9-4DDD-93DF-4113B9B9AE2E}" sibTransId="{82C0376A-3A5A-4E9B-AAA8-E014E3FED225}"/>
    <dgm:cxn modelId="{459334FA-DBB2-4708-9765-BE229D2BCA06}" srcId="{F6423F46-F7A2-44B0-8923-F30627C9AC03}" destId="{638F9A1B-9C3C-4998-8400-31AC17415AD4}" srcOrd="2" destOrd="0" parTransId="{C22B2D4F-3021-41B9-ACED-4423156EA34D}" sibTransId="{95DFEF28-60E0-40B9-8018-3B85C6DAA538}"/>
    <dgm:cxn modelId="{4EF8C363-04B0-4EA5-B409-7622EE4525FF}" type="presOf" srcId="{C7425459-4EF5-4B91-B61F-D76E02A82C30}" destId="{83543190-78AE-4EA9-AB98-DC2B30ECDA58}" srcOrd="1" destOrd="0" presId="urn:microsoft.com/office/officeart/2005/8/layout/cycle4"/>
    <dgm:cxn modelId="{2094058B-AD09-4798-9CB6-2112CA686009}" srcId="{F6423F46-F7A2-44B0-8923-F30627C9AC03}" destId="{55ADCC32-CC40-4AFD-9E25-ECDD91C39C1B}" srcOrd="1" destOrd="0" parTransId="{582ABE86-3F91-4847-9988-F5FC29FBC0F4}" sibTransId="{B461C7A0-A9E0-44F7-863C-F3221C9382AB}"/>
    <dgm:cxn modelId="{79350F4B-9ED7-4632-8773-1E7844FBAB86}" srcId="{F6423F46-F7A2-44B0-8923-F30627C9AC03}" destId="{26D8EC35-C40B-42C8-9B30-9DA63B103699}" srcOrd="3" destOrd="0" parTransId="{F77798DC-7D3E-4B2C-8B6F-92D664080E17}" sibTransId="{4BFF7FD1-52E2-4EF8-8AE9-3191EE2207DC}"/>
    <dgm:cxn modelId="{1BB640E8-90C0-4A74-841C-127323CF7E07}" type="presOf" srcId="{55ADCC32-CC40-4AFD-9E25-ECDD91C39C1B}" destId="{236650DF-0D81-40BA-BAE7-CFB33D4CB36F}" srcOrd="0" destOrd="0" presId="urn:microsoft.com/office/officeart/2005/8/layout/cycle4"/>
    <dgm:cxn modelId="{87878193-C433-4820-B8C2-E6D02BF3540A}" type="presOf" srcId="{94AE60A3-BE9C-49E2-B2DD-57DE31BB4F03}" destId="{9D6D59E7-90AC-4478-A064-1A5B8A385CB2}" srcOrd="1" destOrd="0" presId="urn:microsoft.com/office/officeart/2005/8/layout/cycle4"/>
    <dgm:cxn modelId="{1CC6D28F-FA38-4AF1-BED9-1C94049B60DC}" srcId="{C2AADD89-2BF6-48F9-9D8E-700DBF8499B2}" destId="{756A2AD9-834B-4C79-A6A6-76F3D280FFD4}" srcOrd="0" destOrd="0" parTransId="{927B225F-CB8E-4A4A-A97A-D08BD00ACDE2}" sibTransId="{8F838D7C-F870-42AE-A81D-D39A41992BE7}"/>
    <dgm:cxn modelId="{04860C65-974D-42AA-8D1C-1B9F2F437EBC}" srcId="{26D8EC35-C40B-42C8-9B30-9DA63B103699}" destId="{C7425459-4EF5-4B91-B61F-D76E02A82C30}" srcOrd="0" destOrd="0" parTransId="{7DE6B4AB-A343-4F06-AFD6-3048151ED6E2}" sibTransId="{AB4A5703-6716-41C4-ADE1-D0BAFE65AD88}"/>
    <dgm:cxn modelId="{5EA0E16F-CCCB-4432-A29B-CCC122D57528}" srcId="{F6423F46-F7A2-44B0-8923-F30627C9AC03}" destId="{C2AADD89-2BF6-48F9-9D8E-700DBF8499B2}" srcOrd="0" destOrd="0" parTransId="{8163FAAD-CF0E-4F2A-9B0C-E083B8B92AD5}" sibTransId="{8FD18F61-D35F-4A2C-8C57-7E6A54DDCF8D}"/>
    <dgm:cxn modelId="{AAE6761D-36E0-48B2-A4F6-36EF8B4C00E5}" type="presOf" srcId="{638F9A1B-9C3C-4998-8400-31AC17415AD4}" destId="{F4B5F0F8-68A8-491B-BFCE-923418954C5C}" srcOrd="0" destOrd="0" presId="urn:microsoft.com/office/officeart/2005/8/layout/cycle4"/>
    <dgm:cxn modelId="{5233500F-5174-4F09-9A56-9F87CED35875}" type="presOf" srcId="{756A2AD9-834B-4C79-A6A6-76F3D280FFD4}" destId="{7167FBF8-C08D-4436-B928-4CE6B9A9AD0D}" srcOrd="0" destOrd="0" presId="urn:microsoft.com/office/officeart/2005/8/layout/cycle4"/>
    <dgm:cxn modelId="{C374A98C-5AD7-4219-94BD-0DF0DA379E6D}" type="presOf" srcId="{F6423F46-F7A2-44B0-8923-F30627C9AC03}" destId="{BF40D5CC-C6E0-46B0-89FF-E132AA65E21A}" srcOrd="0" destOrd="0" presId="urn:microsoft.com/office/officeart/2005/8/layout/cycle4"/>
    <dgm:cxn modelId="{52A93896-FD43-4610-9DFE-4496615FA9A0}" type="presOf" srcId="{C7425459-4EF5-4B91-B61F-D76E02A82C30}" destId="{E6A107BB-04FE-4173-A5AB-F71377622FC5}" srcOrd="0" destOrd="0" presId="urn:microsoft.com/office/officeart/2005/8/layout/cycle4"/>
    <dgm:cxn modelId="{35E5C4EC-9F33-454A-A817-F8CE29A3EAB1}" type="presParOf" srcId="{BF40D5CC-C6E0-46B0-89FF-E132AA65E21A}" destId="{073F57D5-F6D5-400B-A44A-E5FF79D4D0C8}" srcOrd="0" destOrd="0" presId="urn:microsoft.com/office/officeart/2005/8/layout/cycle4"/>
    <dgm:cxn modelId="{C120AE77-0641-42B3-A398-8990BB7687BA}" type="presParOf" srcId="{073F57D5-F6D5-400B-A44A-E5FF79D4D0C8}" destId="{83DC21F7-E6B0-49F2-A8DB-A5AEC537261D}" srcOrd="0" destOrd="0" presId="urn:microsoft.com/office/officeart/2005/8/layout/cycle4"/>
    <dgm:cxn modelId="{E7AA7A6E-CACB-4120-8BC1-8051367801D7}" type="presParOf" srcId="{83DC21F7-E6B0-49F2-A8DB-A5AEC537261D}" destId="{7167FBF8-C08D-4436-B928-4CE6B9A9AD0D}" srcOrd="0" destOrd="0" presId="urn:microsoft.com/office/officeart/2005/8/layout/cycle4"/>
    <dgm:cxn modelId="{70D54EFB-8FAC-48C2-98DA-BE7F1B5E0573}" type="presParOf" srcId="{83DC21F7-E6B0-49F2-A8DB-A5AEC537261D}" destId="{F97F4866-C843-4176-AFD9-04A6DBEBA803}" srcOrd="1" destOrd="0" presId="urn:microsoft.com/office/officeart/2005/8/layout/cycle4"/>
    <dgm:cxn modelId="{F55CD4E4-D807-4375-9493-9C18C1C69F37}" type="presParOf" srcId="{073F57D5-F6D5-400B-A44A-E5FF79D4D0C8}" destId="{024E85AB-4928-4A81-842A-CB0A1515B876}" srcOrd="1" destOrd="0" presId="urn:microsoft.com/office/officeart/2005/8/layout/cycle4"/>
    <dgm:cxn modelId="{6E24B517-ECAD-4926-8632-BCC02285F5F2}" type="presParOf" srcId="{024E85AB-4928-4A81-842A-CB0A1515B876}" destId="{F39C1FDC-C65D-4E24-9698-ABBE67C7AC1A}" srcOrd="0" destOrd="0" presId="urn:microsoft.com/office/officeart/2005/8/layout/cycle4"/>
    <dgm:cxn modelId="{CDBFD8D6-96CB-4531-9A26-4167A1128BCA}" type="presParOf" srcId="{024E85AB-4928-4A81-842A-CB0A1515B876}" destId="{9292BC52-078A-4313-9A97-983E0EC7F4F5}" srcOrd="1" destOrd="0" presId="urn:microsoft.com/office/officeart/2005/8/layout/cycle4"/>
    <dgm:cxn modelId="{55A57DE0-72E9-4B8C-812B-718F82C3BC0B}" type="presParOf" srcId="{073F57D5-F6D5-400B-A44A-E5FF79D4D0C8}" destId="{DB49129C-EEA1-475A-A75B-D830404C57CA}" srcOrd="2" destOrd="0" presId="urn:microsoft.com/office/officeart/2005/8/layout/cycle4"/>
    <dgm:cxn modelId="{3CEC7486-91FC-48E1-93C6-673D4BECABC4}" type="presParOf" srcId="{DB49129C-EEA1-475A-A75B-D830404C57CA}" destId="{1C1D54BA-2453-4483-803B-0AED5EE8C009}" srcOrd="0" destOrd="0" presId="urn:microsoft.com/office/officeart/2005/8/layout/cycle4"/>
    <dgm:cxn modelId="{36B9F914-52D9-4C4F-B350-3460D67635AE}" type="presParOf" srcId="{DB49129C-EEA1-475A-A75B-D830404C57CA}" destId="{9D6D59E7-90AC-4478-A064-1A5B8A385CB2}" srcOrd="1" destOrd="0" presId="urn:microsoft.com/office/officeart/2005/8/layout/cycle4"/>
    <dgm:cxn modelId="{96A8584C-93D4-4CF6-8E04-1B2BC5BF3797}" type="presParOf" srcId="{073F57D5-F6D5-400B-A44A-E5FF79D4D0C8}" destId="{B4A1A613-E4D2-4B33-8D1E-629AB3564331}" srcOrd="3" destOrd="0" presId="urn:microsoft.com/office/officeart/2005/8/layout/cycle4"/>
    <dgm:cxn modelId="{4831A107-1FA9-43AB-8C9E-88941707DEDD}" type="presParOf" srcId="{B4A1A613-E4D2-4B33-8D1E-629AB3564331}" destId="{E6A107BB-04FE-4173-A5AB-F71377622FC5}" srcOrd="0" destOrd="0" presId="urn:microsoft.com/office/officeart/2005/8/layout/cycle4"/>
    <dgm:cxn modelId="{95D97867-9A7B-42AD-9C49-EB6BD2B3DC8C}" type="presParOf" srcId="{B4A1A613-E4D2-4B33-8D1E-629AB3564331}" destId="{83543190-78AE-4EA9-AB98-DC2B30ECDA58}" srcOrd="1" destOrd="0" presId="urn:microsoft.com/office/officeart/2005/8/layout/cycle4"/>
    <dgm:cxn modelId="{D6D961DE-55A5-4C86-9127-C846BB8D801A}" type="presParOf" srcId="{073F57D5-F6D5-400B-A44A-E5FF79D4D0C8}" destId="{CFA5803E-2B95-4ED7-BC7A-3FC2E56F915E}" srcOrd="4" destOrd="0" presId="urn:microsoft.com/office/officeart/2005/8/layout/cycle4"/>
    <dgm:cxn modelId="{867C270E-F563-47E6-B490-37399AD3E339}" type="presParOf" srcId="{BF40D5CC-C6E0-46B0-89FF-E132AA65E21A}" destId="{873B1B72-CAB6-4971-8704-7AFD9C096830}" srcOrd="1" destOrd="0" presId="urn:microsoft.com/office/officeart/2005/8/layout/cycle4"/>
    <dgm:cxn modelId="{15AE4BBB-DA26-40EA-8B70-3BBC316DFADF}" type="presParOf" srcId="{873B1B72-CAB6-4971-8704-7AFD9C096830}" destId="{7AE308A1-AB0D-471D-A45F-71D5ED6B9151}" srcOrd="0" destOrd="0" presId="urn:microsoft.com/office/officeart/2005/8/layout/cycle4"/>
    <dgm:cxn modelId="{3CFD58F9-8653-4CF4-8642-372F6425E4F7}" type="presParOf" srcId="{873B1B72-CAB6-4971-8704-7AFD9C096830}" destId="{236650DF-0D81-40BA-BAE7-CFB33D4CB36F}" srcOrd="1" destOrd="0" presId="urn:microsoft.com/office/officeart/2005/8/layout/cycle4"/>
    <dgm:cxn modelId="{556E21BD-2D9F-440F-9CFF-FCA9A1889D8D}" type="presParOf" srcId="{873B1B72-CAB6-4971-8704-7AFD9C096830}" destId="{F4B5F0F8-68A8-491B-BFCE-923418954C5C}" srcOrd="2" destOrd="0" presId="urn:microsoft.com/office/officeart/2005/8/layout/cycle4"/>
    <dgm:cxn modelId="{A561ADB8-5084-40B7-9A94-5D7A22D67E00}" type="presParOf" srcId="{873B1B72-CAB6-4971-8704-7AFD9C096830}" destId="{A0523603-5BFF-4FD6-957E-FDDE9FF3F082}" srcOrd="3" destOrd="0" presId="urn:microsoft.com/office/officeart/2005/8/layout/cycle4"/>
    <dgm:cxn modelId="{9A6CDBC3-639C-4C36-8CFB-86C141A94B5C}" type="presParOf" srcId="{873B1B72-CAB6-4971-8704-7AFD9C096830}" destId="{0CB7090E-A003-4C97-B448-AD2BF5D8E091}" srcOrd="4" destOrd="0" presId="urn:microsoft.com/office/officeart/2005/8/layout/cycle4"/>
    <dgm:cxn modelId="{D737D3AF-96FE-442D-A396-AD05F91F3511}" type="presParOf" srcId="{BF40D5CC-C6E0-46B0-89FF-E132AA65E21A}" destId="{60DE7E14-5B88-48C9-8489-13DA4503973A}" srcOrd="2" destOrd="0" presId="urn:microsoft.com/office/officeart/2005/8/layout/cycle4"/>
    <dgm:cxn modelId="{979056C6-E93A-46D8-A2B5-F0CC1DE0E573}" type="presParOf" srcId="{BF40D5CC-C6E0-46B0-89FF-E132AA65E21A}" destId="{B92D69B9-1DBD-4FB4-9A2B-C6D98D48936F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79EEA6F-5144-4860-A681-4B931151BEEF}">
      <dsp:nvSpPr>
        <dsp:cNvPr id="0" name=""/>
        <dsp:cNvSpPr/>
      </dsp:nvSpPr>
      <dsp:spPr>
        <a:xfrm>
          <a:off x="1423998" y="643029"/>
          <a:ext cx="4389056" cy="4389056"/>
        </a:xfrm>
        <a:prstGeom prst="blockArc">
          <a:avLst>
            <a:gd name="adj1" fmla="val 11855784"/>
            <a:gd name="adj2" fmla="val 16852682"/>
            <a:gd name="adj3" fmla="val 4637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C294A8F-FAAD-4F14-AFDB-9668D6423812}">
      <dsp:nvSpPr>
        <dsp:cNvPr id="0" name=""/>
        <dsp:cNvSpPr/>
      </dsp:nvSpPr>
      <dsp:spPr>
        <a:xfrm>
          <a:off x="1451825" y="547674"/>
          <a:ext cx="4389056" cy="4389056"/>
        </a:xfrm>
        <a:prstGeom prst="blockArc">
          <a:avLst>
            <a:gd name="adj1" fmla="val 7576691"/>
            <a:gd name="adj2" fmla="val 11696472"/>
            <a:gd name="adj3" fmla="val 4637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EEC78D3-6E46-402A-B9C6-CE2FFB8143A4}">
      <dsp:nvSpPr>
        <dsp:cNvPr id="0" name=""/>
        <dsp:cNvSpPr/>
      </dsp:nvSpPr>
      <dsp:spPr>
        <a:xfrm>
          <a:off x="1798447" y="866209"/>
          <a:ext cx="4389056" cy="4389056"/>
        </a:xfrm>
        <a:prstGeom prst="blockArc">
          <a:avLst>
            <a:gd name="adj1" fmla="val 2466785"/>
            <a:gd name="adj2" fmla="val 8333162"/>
            <a:gd name="adj3" fmla="val 4637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FB614EB-3934-49C2-BA56-1E78E8474F5B}">
      <dsp:nvSpPr>
        <dsp:cNvPr id="0" name=""/>
        <dsp:cNvSpPr/>
      </dsp:nvSpPr>
      <dsp:spPr>
        <a:xfrm>
          <a:off x="2155185" y="540284"/>
          <a:ext cx="4389056" cy="4389056"/>
        </a:xfrm>
        <a:prstGeom prst="blockArc">
          <a:avLst>
            <a:gd name="adj1" fmla="val 20715788"/>
            <a:gd name="adj2" fmla="val 3243349"/>
            <a:gd name="adj3" fmla="val 4637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7B6EF96-FC44-458B-ADAA-BE79A855450D}">
      <dsp:nvSpPr>
        <dsp:cNvPr id="0" name=""/>
        <dsp:cNvSpPr/>
      </dsp:nvSpPr>
      <dsp:spPr>
        <a:xfrm>
          <a:off x="2187600" y="651263"/>
          <a:ext cx="4389056" cy="4389056"/>
        </a:xfrm>
        <a:prstGeom prst="blockArc">
          <a:avLst>
            <a:gd name="adj1" fmla="val 15621460"/>
            <a:gd name="adj2" fmla="val 20530353"/>
            <a:gd name="adj3" fmla="val 4637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BDFC96E-0474-4FFB-B989-339E6619DA51}">
      <dsp:nvSpPr>
        <dsp:cNvPr id="0" name=""/>
        <dsp:cNvSpPr/>
      </dsp:nvSpPr>
      <dsp:spPr>
        <a:xfrm>
          <a:off x="2244170" y="1289371"/>
          <a:ext cx="3509684" cy="3125119"/>
        </a:xfrm>
        <a:prstGeom prst="ellipse">
          <a:avLst/>
        </a:prstGeom>
        <a:gradFill rotWithShape="1">
          <a:gsLst>
            <a:gs pos="0">
              <a:schemeClr val="accent1">
                <a:shade val="47500"/>
                <a:satMod val="137000"/>
              </a:schemeClr>
            </a:gs>
            <a:gs pos="55000">
              <a:schemeClr val="accent1">
                <a:shade val="69000"/>
                <a:satMod val="137000"/>
              </a:schemeClr>
            </a:gs>
            <a:gs pos="100000">
              <a:schemeClr val="accent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4800" kern="1200" dirty="0" smtClean="0">
              <a:latin typeface="Franklin Gothic Medium" pitchFamily="34" charset="0"/>
            </a:rPr>
            <a:t>Health </a:t>
          </a:r>
        </a:p>
        <a:p>
          <a:pPr lvl="0" algn="ctr" defTabSz="2133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4800" kern="1200" dirty="0" smtClean="0">
              <a:latin typeface="Franklin Gothic Medium" pitchFamily="34" charset="0"/>
            </a:rPr>
            <a:t>Reform</a:t>
          </a:r>
          <a:endParaRPr lang="en-US" sz="4800" kern="1200" dirty="0">
            <a:latin typeface="Franklin Gothic Medium" pitchFamily="34" charset="0"/>
          </a:endParaRPr>
        </a:p>
      </dsp:txBody>
      <dsp:txXfrm>
        <a:off x="2244170" y="1289371"/>
        <a:ext cx="3509684" cy="3125119"/>
      </dsp:txXfrm>
    </dsp:sp>
    <dsp:sp modelId="{DF1629CA-3EA5-429C-ADB3-05BA96AA1D71}">
      <dsp:nvSpPr>
        <dsp:cNvPr id="0" name=""/>
        <dsp:cNvSpPr/>
      </dsp:nvSpPr>
      <dsp:spPr>
        <a:xfrm>
          <a:off x="2621707" y="25766"/>
          <a:ext cx="2802732" cy="1413323"/>
        </a:xfrm>
        <a:prstGeom prst="ellipse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>
              <a:latin typeface="Franklin Gothic Medium" pitchFamily="34" charset="0"/>
            </a:rPr>
            <a:t>The 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>
              <a:latin typeface="Franklin Gothic Medium" pitchFamily="34" charset="0"/>
            </a:rPr>
            <a:t>Uninsured</a:t>
          </a:r>
          <a:endParaRPr lang="en-US" sz="2400" kern="1200" dirty="0">
            <a:latin typeface="Franklin Gothic Medium" pitchFamily="34" charset="0"/>
          </a:endParaRPr>
        </a:p>
      </dsp:txBody>
      <dsp:txXfrm>
        <a:off x="2621707" y="25766"/>
        <a:ext cx="2802732" cy="1413323"/>
      </dsp:txXfrm>
    </dsp:sp>
    <dsp:sp modelId="{3117E39B-81B2-470B-A20B-53186FFD2435}">
      <dsp:nvSpPr>
        <dsp:cNvPr id="0" name=""/>
        <dsp:cNvSpPr/>
      </dsp:nvSpPr>
      <dsp:spPr>
        <a:xfrm>
          <a:off x="5021479" y="1482849"/>
          <a:ext cx="2802732" cy="1413323"/>
        </a:xfrm>
        <a:prstGeom prst="ellipse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>
              <a:latin typeface="Franklin Gothic Medium" pitchFamily="34" charset="0"/>
            </a:rPr>
            <a:t>The Underinsured</a:t>
          </a:r>
          <a:endParaRPr lang="en-US" sz="2400" kern="1200" dirty="0">
            <a:latin typeface="Franklin Gothic Medium" pitchFamily="34" charset="0"/>
          </a:endParaRPr>
        </a:p>
      </dsp:txBody>
      <dsp:txXfrm>
        <a:off x="5021479" y="1482849"/>
        <a:ext cx="2802732" cy="1413323"/>
      </dsp:txXfrm>
    </dsp:sp>
    <dsp:sp modelId="{9134D9C3-D9D9-4113-B0D2-3EDD8CCD0820}">
      <dsp:nvSpPr>
        <dsp:cNvPr id="0" name=""/>
        <dsp:cNvSpPr/>
      </dsp:nvSpPr>
      <dsp:spPr>
        <a:xfrm>
          <a:off x="4206662" y="3763626"/>
          <a:ext cx="2802732" cy="1413323"/>
        </a:xfrm>
        <a:prstGeom prst="ellipse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>
              <a:latin typeface="Franklin Gothic Medium" pitchFamily="34" charset="0"/>
            </a:rPr>
            <a:t>Medical Bankruptcy</a:t>
          </a:r>
          <a:endParaRPr lang="en-US" sz="2400" kern="1200" dirty="0">
            <a:latin typeface="Franklin Gothic Medium" pitchFamily="34" charset="0"/>
          </a:endParaRPr>
        </a:p>
      </dsp:txBody>
      <dsp:txXfrm>
        <a:off x="4206662" y="3763626"/>
        <a:ext cx="2802732" cy="1413323"/>
      </dsp:txXfrm>
    </dsp:sp>
    <dsp:sp modelId="{3AFFF97F-BBEF-4028-9D17-D3E3CAC7E846}">
      <dsp:nvSpPr>
        <dsp:cNvPr id="0" name=""/>
        <dsp:cNvSpPr/>
      </dsp:nvSpPr>
      <dsp:spPr>
        <a:xfrm>
          <a:off x="976577" y="3763651"/>
          <a:ext cx="2802732" cy="1413323"/>
        </a:xfrm>
        <a:prstGeom prst="ellipse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>
              <a:latin typeface="Franklin Gothic Medium" pitchFamily="34" charset="0"/>
            </a:rPr>
            <a:t>Healthcare Costs</a:t>
          </a:r>
          <a:endParaRPr lang="en-US" sz="2400" kern="1200" dirty="0">
            <a:latin typeface="Franklin Gothic Medium" pitchFamily="34" charset="0"/>
          </a:endParaRPr>
        </a:p>
      </dsp:txBody>
      <dsp:txXfrm>
        <a:off x="976577" y="3763651"/>
        <a:ext cx="2802732" cy="1413323"/>
      </dsp:txXfrm>
    </dsp:sp>
    <dsp:sp modelId="{18EB828B-829F-4075-BA4E-7FA38B8EE9EA}">
      <dsp:nvSpPr>
        <dsp:cNvPr id="0" name=""/>
        <dsp:cNvSpPr/>
      </dsp:nvSpPr>
      <dsp:spPr>
        <a:xfrm>
          <a:off x="173814" y="1482849"/>
          <a:ext cx="2802732" cy="1413323"/>
        </a:xfrm>
        <a:prstGeom prst="ellipse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>
              <a:latin typeface="Franklin Gothic Medium" pitchFamily="34" charset="0"/>
            </a:rPr>
            <a:t>Administrative Costs</a:t>
          </a:r>
          <a:endParaRPr lang="en-US" sz="2400" kern="1200" dirty="0">
            <a:latin typeface="Franklin Gothic Medium" pitchFamily="34" charset="0"/>
          </a:endParaRPr>
        </a:p>
      </dsp:txBody>
      <dsp:txXfrm>
        <a:off x="173814" y="1482849"/>
        <a:ext cx="2802732" cy="141332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DF2B286-445C-4BFB-A06E-1360F5B45336}">
      <dsp:nvSpPr>
        <dsp:cNvPr id="0" name=""/>
        <dsp:cNvSpPr/>
      </dsp:nvSpPr>
      <dsp:spPr>
        <a:xfrm>
          <a:off x="1727" y="421774"/>
          <a:ext cx="2523768" cy="1214357"/>
        </a:xfrm>
        <a:prstGeom prst="rect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bg1">
              <a:lumMod val="90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Franklin Gothic Medium" pitchFamily="34" charset="0"/>
            </a:rPr>
            <a:t>Number of uninsured</a:t>
          </a:r>
          <a:endParaRPr lang="en-US" sz="2800" kern="1200" dirty="0">
            <a:latin typeface="Franklin Gothic Medium" pitchFamily="34" charset="0"/>
          </a:endParaRPr>
        </a:p>
      </dsp:txBody>
      <dsp:txXfrm>
        <a:off x="1727" y="421774"/>
        <a:ext cx="2523768" cy="1214357"/>
      </dsp:txXfrm>
    </dsp:sp>
    <dsp:sp modelId="{3D212F7F-1599-48E1-A110-356536B88025}">
      <dsp:nvSpPr>
        <dsp:cNvPr id="0" name=""/>
        <dsp:cNvSpPr/>
      </dsp:nvSpPr>
      <dsp:spPr>
        <a:xfrm>
          <a:off x="1727" y="1646495"/>
          <a:ext cx="2523768" cy="2564843"/>
        </a:xfrm>
        <a:prstGeom prst="rect">
          <a:avLst/>
        </a:prstGeom>
        <a:solidFill>
          <a:srgbClr val="D0D2CD"/>
        </a:solidFill>
        <a:ln w="6350" cap="rnd" cmpd="sng" algn="ctr">
          <a:solidFill>
            <a:schemeClr val="bg1">
              <a:lumMod val="10000"/>
              <a:alpha val="9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Franklin Gothic Book" pitchFamily="34" charset="0"/>
            </a:rPr>
            <a:t>Reduced from 46 million today to ~23 million in 2019</a:t>
          </a:r>
          <a:endParaRPr lang="en-US" sz="2400" kern="1200" dirty="0">
            <a:latin typeface="Franklin Gothic Book" pitchFamily="34" charset="0"/>
          </a:endParaRPr>
        </a:p>
      </dsp:txBody>
      <dsp:txXfrm>
        <a:off x="1727" y="1646495"/>
        <a:ext cx="2523768" cy="2564843"/>
      </dsp:txXfrm>
    </dsp:sp>
    <dsp:sp modelId="{04E99F75-81C3-45A2-9B3C-BF5BCB41454F}">
      <dsp:nvSpPr>
        <dsp:cNvPr id="0" name=""/>
        <dsp:cNvSpPr/>
      </dsp:nvSpPr>
      <dsp:spPr>
        <a:xfrm>
          <a:off x="2950520" y="421774"/>
          <a:ext cx="2523768" cy="1214357"/>
        </a:xfrm>
        <a:prstGeom prst="rect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bg1">
              <a:lumMod val="90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Franklin Gothic Medium" pitchFamily="34" charset="0"/>
            </a:rPr>
            <a:t>Safety net hospitals</a:t>
          </a:r>
          <a:endParaRPr lang="en-US" sz="2800" kern="1200" dirty="0">
            <a:latin typeface="Franklin Gothic Medium" pitchFamily="34" charset="0"/>
          </a:endParaRPr>
        </a:p>
      </dsp:txBody>
      <dsp:txXfrm>
        <a:off x="2950520" y="421774"/>
        <a:ext cx="2523768" cy="1214357"/>
      </dsp:txXfrm>
    </dsp:sp>
    <dsp:sp modelId="{93B54A0A-79EE-4E39-95DA-C7B1E6823512}">
      <dsp:nvSpPr>
        <dsp:cNvPr id="0" name=""/>
        <dsp:cNvSpPr/>
      </dsp:nvSpPr>
      <dsp:spPr>
        <a:xfrm>
          <a:off x="2950520" y="1646495"/>
          <a:ext cx="2523768" cy="2564843"/>
        </a:xfrm>
        <a:prstGeom prst="rect">
          <a:avLst/>
        </a:prstGeom>
        <a:solidFill>
          <a:srgbClr val="D0D2CD"/>
        </a:solidFill>
        <a:ln w="6350" cap="rnd" cmpd="sng" algn="ctr">
          <a:solidFill>
            <a:schemeClr val="bg1">
              <a:lumMod val="10000"/>
              <a:alpha val="9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Franklin Gothic Book" pitchFamily="34" charset="0"/>
            </a:rPr>
            <a:t>Funding through Medicare cut by $36 billion through 2019</a:t>
          </a:r>
          <a:endParaRPr lang="en-US" sz="2400" kern="1200" dirty="0">
            <a:latin typeface="Franklin Gothic Book" pitchFamily="34" charset="0"/>
          </a:endParaRPr>
        </a:p>
      </dsp:txBody>
      <dsp:txXfrm>
        <a:off x="2950520" y="1646495"/>
        <a:ext cx="2523768" cy="2564843"/>
      </dsp:txXfrm>
    </dsp:sp>
    <dsp:sp modelId="{0918F4E9-6F3F-4F47-B0EA-5CC56A2AE160}">
      <dsp:nvSpPr>
        <dsp:cNvPr id="0" name=""/>
        <dsp:cNvSpPr/>
      </dsp:nvSpPr>
      <dsp:spPr>
        <a:xfrm>
          <a:off x="5899313" y="421774"/>
          <a:ext cx="2523768" cy="1214357"/>
        </a:xfrm>
        <a:prstGeom prst="rect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bg1">
              <a:lumMod val="90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Franklin Gothic Medium" pitchFamily="34" charset="0"/>
            </a:rPr>
            <a:t>Community health centers</a:t>
          </a:r>
          <a:endParaRPr lang="en-US" sz="2800" kern="1200" dirty="0">
            <a:latin typeface="Franklin Gothic Medium" pitchFamily="34" charset="0"/>
          </a:endParaRPr>
        </a:p>
      </dsp:txBody>
      <dsp:txXfrm>
        <a:off x="5899313" y="421774"/>
        <a:ext cx="2523768" cy="1214357"/>
      </dsp:txXfrm>
    </dsp:sp>
    <dsp:sp modelId="{9915402A-62DD-47EE-A376-99B963422095}">
      <dsp:nvSpPr>
        <dsp:cNvPr id="0" name=""/>
        <dsp:cNvSpPr/>
      </dsp:nvSpPr>
      <dsp:spPr>
        <a:xfrm>
          <a:off x="5899313" y="1646495"/>
          <a:ext cx="2523768" cy="2564843"/>
        </a:xfrm>
        <a:prstGeom prst="rect">
          <a:avLst/>
        </a:prstGeom>
        <a:solidFill>
          <a:srgbClr val="D0D2CD"/>
        </a:solidFill>
        <a:ln w="6350" cap="rnd" cmpd="sng" algn="ctr">
          <a:solidFill>
            <a:schemeClr val="bg1">
              <a:lumMod val="10000"/>
              <a:alpha val="9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Franklin Gothic Book" pitchFamily="34" charset="0"/>
            </a:rPr>
            <a:t>Receive extra $1 billion annually</a:t>
          </a:r>
          <a:endParaRPr lang="en-US" sz="2400" kern="1200" dirty="0">
            <a:latin typeface="Franklin Gothic Book" pitchFamily="34" charset="0"/>
          </a:endParaRPr>
        </a:p>
      </dsp:txBody>
      <dsp:txXfrm>
        <a:off x="5899313" y="1646495"/>
        <a:ext cx="2523768" cy="256484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FAF71BA-F1DB-4445-AF86-BDFA2E031388}">
      <dsp:nvSpPr>
        <dsp:cNvPr id="0" name=""/>
        <dsp:cNvSpPr/>
      </dsp:nvSpPr>
      <dsp:spPr>
        <a:xfrm>
          <a:off x="0" y="113773"/>
          <a:ext cx="4807527" cy="1254825"/>
        </a:xfrm>
        <a:prstGeom prst="roundRect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Franklin Gothic Book" pitchFamily="34" charset="0"/>
            </a:rPr>
            <a:t>If you like your current coverage you can keep it.</a:t>
          </a:r>
          <a:endParaRPr lang="en-US" sz="2400" kern="1200" dirty="0">
            <a:latin typeface="Franklin Gothic Book" pitchFamily="34" charset="0"/>
          </a:endParaRPr>
        </a:p>
      </dsp:txBody>
      <dsp:txXfrm>
        <a:off x="0" y="113773"/>
        <a:ext cx="4807527" cy="1254825"/>
      </dsp:txXfrm>
    </dsp:sp>
    <dsp:sp modelId="{AE22FF16-7D6E-4E18-8C40-D04CE669DAB7}">
      <dsp:nvSpPr>
        <dsp:cNvPr id="0" name=""/>
        <dsp:cNvSpPr/>
      </dsp:nvSpPr>
      <dsp:spPr>
        <a:xfrm>
          <a:off x="0" y="1555799"/>
          <a:ext cx="4807527" cy="1254825"/>
        </a:xfrm>
        <a:prstGeom prst="roundRect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91440" tIns="91440" rIns="36576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Franklin Gothic Book" pitchFamily="34" charset="0"/>
            </a:rPr>
            <a:t>If you don’t like your current job-based coverage, you </a:t>
          </a:r>
          <a:r>
            <a:rPr lang="en-US" sz="2400" b="1" i="1" kern="1200" dirty="0" smtClean="0">
              <a:latin typeface="Franklin Gothic Book" pitchFamily="34" charset="0"/>
            </a:rPr>
            <a:t>have</a:t>
          </a:r>
          <a:r>
            <a:rPr lang="en-US" sz="2400" kern="1200" dirty="0" smtClean="0">
              <a:latin typeface="Franklin Gothic Book" pitchFamily="34" charset="0"/>
            </a:rPr>
            <a:t> to keep it.</a:t>
          </a:r>
          <a:endParaRPr lang="en-US" sz="2400" kern="1200" dirty="0">
            <a:latin typeface="Franklin Gothic Book" pitchFamily="34" charset="0"/>
          </a:endParaRPr>
        </a:p>
      </dsp:txBody>
      <dsp:txXfrm>
        <a:off x="0" y="1555799"/>
        <a:ext cx="4807527" cy="1254825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BFB91A2-F303-47BB-AD52-23C67DD4898D}">
      <dsp:nvSpPr>
        <dsp:cNvPr id="0" name=""/>
        <dsp:cNvSpPr/>
      </dsp:nvSpPr>
      <dsp:spPr>
        <a:xfrm>
          <a:off x="0" y="243534"/>
          <a:ext cx="4045527" cy="1429658"/>
        </a:xfrm>
        <a:prstGeom prst="rect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12700" cap="rnd" cmpd="sng" algn="ctr">
          <a:solidFill>
            <a:schemeClr val="bg1"/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213360" tIns="121920" rIns="213360" bIns="12192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latin typeface="Franklin Gothic Medium" pitchFamily="34" charset="0"/>
            </a:rPr>
            <a:t>Policies required to cover at least 60% of expected health costs </a:t>
          </a:r>
          <a:endParaRPr lang="en-US" sz="3000" kern="1200" dirty="0">
            <a:latin typeface="Franklin Gothic Medium" pitchFamily="34" charset="0"/>
          </a:endParaRPr>
        </a:p>
      </dsp:txBody>
      <dsp:txXfrm>
        <a:off x="0" y="243534"/>
        <a:ext cx="4045527" cy="1429658"/>
      </dsp:txXfrm>
    </dsp:sp>
    <dsp:sp modelId="{1FBE85E3-18F3-43D3-95C5-1BE7AA56DA57}">
      <dsp:nvSpPr>
        <dsp:cNvPr id="0" name=""/>
        <dsp:cNvSpPr/>
      </dsp:nvSpPr>
      <dsp:spPr>
        <a:xfrm>
          <a:off x="0" y="1673192"/>
          <a:ext cx="4045527" cy="1976400"/>
        </a:xfrm>
        <a:prstGeom prst="rect">
          <a:avLst/>
        </a:prstGeom>
        <a:solidFill>
          <a:srgbClr val="D0D2CD"/>
        </a:solidFill>
        <a:ln w="12700" cap="flat" cmpd="thickThin" algn="ctr">
          <a:solidFill>
            <a:schemeClr val="bg1">
              <a:lumMod val="1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213360" bIns="240030" numCol="1" spcCol="1270" anchor="t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000" kern="1200" dirty="0" smtClean="0">
              <a:latin typeface="Franklin Gothic Book" pitchFamily="34" charset="0"/>
            </a:rPr>
            <a:t>Example: </a:t>
          </a:r>
          <a:r>
            <a:rPr lang="en-US" sz="3000" kern="1200" dirty="0" smtClean="0">
              <a:latin typeface="Franklin Gothic Book" pitchFamily="34" charset="0"/>
            </a:rPr>
            <a:t>$2,000 deductible + 20% co-insurance for next $15,000 of care.</a:t>
          </a:r>
          <a:endParaRPr lang="en-US" sz="3000" kern="1200" dirty="0">
            <a:latin typeface="Franklin Gothic Book" pitchFamily="34" charset="0"/>
          </a:endParaRPr>
        </a:p>
      </dsp:txBody>
      <dsp:txXfrm>
        <a:off x="0" y="1673192"/>
        <a:ext cx="4045527" cy="197640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249F8E1-DA1D-405E-8A6F-6D9AC253E47B}">
      <dsp:nvSpPr>
        <dsp:cNvPr id="0" name=""/>
        <dsp:cNvSpPr/>
      </dsp:nvSpPr>
      <dsp:spPr>
        <a:xfrm rot="5400000">
          <a:off x="1979033" y="-1592973"/>
          <a:ext cx="1141634" cy="4707972"/>
        </a:xfrm>
        <a:prstGeom prst="round2SameRect">
          <a:avLst/>
        </a:prstGeom>
        <a:solidFill>
          <a:srgbClr val="D0D2CD"/>
        </a:solidFill>
        <a:ln w="6350" cap="rnd" cmpd="sng" algn="ctr">
          <a:solidFill>
            <a:schemeClr val="bg1">
              <a:lumMod val="10000"/>
              <a:alpha val="9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400" kern="1200" dirty="0" smtClean="0">
              <a:latin typeface="Franklin Gothic Book" pitchFamily="34" charset="0"/>
            </a:rPr>
            <a:t>For the 75% of medical bankruptcy filers who have insurance</a:t>
          </a:r>
          <a:endParaRPr lang="en-US" sz="2400" kern="1200" dirty="0">
            <a:latin typeface="Franklin Gothic Book" pitchFamily="34" charset="0"/>
          </a:endParaRPr>
        </a:p>
      </dsp:txBody>
      <dsp:txXfrm rot="5400000">
        <a:off x="1979033" y="-1592973"/>
        <a:ext cx="1141634" cy="4707972"/>
      </dsp:txXfrm>
    </dsp:sp>
    <dsp:sp modelId="{3BCF58D0-1641-4545-9938-0BA51E9CE44E}">
      <dsp:nvSpPr>
        <dsp:cNvPr id="0" name=""/>
        <dsp:cNvSpPr/>
      </dsp:nvSpPr>
      <dsp:spPr>
        <a:xfrm>
          <a:off x="4714024" y="52329"/>
          <a:ext cx="2081983" cy="1448172"/>
        </a:xfrm>
        <a:prstGeom prst="roundRect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>
              <a:latin typeface="Franklin Gothic Medium" pitchFamily="34" charset="0"/>
            </a:rPr>
            <a:t>No change in bankruptcy rates</a:t>
          </a:r>
          <a:endParaRPr lang="en-US" sz="2400" kern="1200" dirty="0">
            <a:latin typeface="Franklin Gothic Medium" pitchFamily="34" charset="0"/>
          </a:endParaRPr>
        </a:p>
      </dsp:txBody>
      <dsp:txXfrm>
        <a:off x="4714024" y="52329"/>
        <a:ext cx="2081983" cy="1448172"/>
      </dsp:txXfrm>
    </dsp:sp>
    <dsp:sp modelId="{9B0F6F24-C036-4CB1-AD3E-29DE1D7E391A}">
      <dsp:nvSpPr>
        <dsp:cNvPr id="0" name=""/>
        <dsp:cNvSpPr/>
      </dsp:nvSpPr>
      <dsp:spPr>
        <a:xfrm rot="5400000">
          <a:off x="1895132" y="-41381"/>
          <a:ext cx="1309437" cy="4707972"/>
        </a:xfrm>
        <a:prstGeom prst="round2SameRect">
          <a:avLst/>
        </a:prstGeom>
        <a:solidFill>
          <a:srgbClr val="D0D2CD"/>
        </a:solidFill>
        <a:ln w="6350" cap="rnd" cmpd="sng" algn="ctr">
          <a:solidFill>
            <a:schemeClr val="bg1">
              <a:lumMod val="10000"/>
              <a:alpha val="9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400" kern="1200" dirty="0" smtClean="0">
              <a:latin typeface="Franklin Gothic Book" pitchFamily="34" charset="0"/>
            </a:rPr>
            <a:t>For the 25% of the </a:t>
          </a:r>
          <a:r>
            <a:rPr lang="en-US" sz="2400" kern="1200" dirty="0" smtClean="0">
              <a:latin typeface="Franklin Gothic Book" pitchFamily="34" charset="0"/>
            </a:rPr>
            <a:t>medically bankrupt </a:t>
          </a:r>
          <a:r>
            <a:rPr lang="en-US" sz="2400" kern="1200" dirty="0" smtClean="0">
              <a:latin typeface="Franklin Gothic Book" pitchFamily="34" charset="0"/>
            </a:rPr>
            <a:t>who were uninsured in 2007 but will gain coverage under reform</a:t>
          </a:r>
          <a:endParaRPr lang="en-US" sz="2400" kern="1200" dirty="0">
            <a:latin typeface="Franklin Gothic Book" pitchFamily="34" charset="0"/>
          </a:endParaRPr>
        </a:p>
      </dsp:txBody>
      <dsp:txXfrm rot="5400000">
        <a:off x="1895132" y="-41381"/>
        <a:ext cx="1309437" cy="4707972"/>
      </dsp:txXfrm>
    </dsp:sp>
    <dsp:sp modelId="{ADEFF7D8-F913-491B-9E07-60F9FBB0BDD7}">
      <dsp:nvSpPr>
        <dsp:cNvPr id="0" name=""/>
        <dsp:cNvSpPr/>
      </dsp:nvSpPr>
      <dsp:spPr>
        <a:xfrm>
          <a:off x="4714024" y="1582779"/>
          <a:ext cx="2081983" cy="1448172"/>
        </a:xfrm>
        <a:prstGeom prst="roundRect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>
              <a:latin typeface="Franklin Gothic Medium" pitchFamily="34" charset="0"/>
            </a:rPr>
            <a:t>Up to 50% reduction in bankruptcy rates</a:t>
          </a:r>
          <a:endParaRPr lang="en-US" sz="2400" kern="1200" dirty="0">
            <a:latin typeface="Franklin Gothic Medium" pitchFamily="34" charset="0"/>
          </a:endParaRPr>
        </a:p>
      </dsp:txBody>
      <dsp:txXfrm>
        <a:off x="4714024" y="1582779"/>
        <a:ext cx="2081983" cy="1448172"/>
      </dsp:txXfrm>
    </dsp:sp>
    <dsp:sp modelId="{0C105E93-CC87-4758-914B-3257BAEACAC5}">
      <dsp:nvSpPr>
        <dsp:cNvPr id="0" name=""/>
        <dsp:cNvSpPr/>
      </dsp:nvSpPr>
      <dsp:spPr>
        <a:xfrm rot="5400000">
          <a:off x="1979033" y="1472648"/>
          <a:ext cx="1141634" cy="4707972"/>
        </a:xfrm>
        <a:prstGeom prst="round2SameRect">
          <a:avLst/>
        </a:prstGeom>
        <a:solidFill>
          <a:srgbClr val="D0D2CD"/>
        </a:solidFill>
        <a:ln w="6350" cap="rnd" cmpd="sng" algn="ctr">
          <a:solidFill>
            <a:schemeClr val="bg1">
              <a:lumMod val="10000"/>
              <a:alpha val="9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400" kern="1200" dirty="0" smtClean="0">
              <a:latin typeface="Franklin Gothic Book" pitchFamily="34" charset="0"/>
            </a:rPr>
            <a:t>Maximum expected reduction in medical bankruptcies</a:t>
          </a:r>
          <a:endParaRPr lang="en-US" sz="2400" kern="1200" dirty="0">
            <a:latin typeface="Franklin Gothic Book" pitchFamily="34" charset="0"/>
          </a:endParaRPr>
        </a:p>
      </dsp:txBody>
      <dsp:txXfrm rot="5400000">
        <a:off x="1979033" y="1472648"/>
        <a:ext cx="1141634" cy="4707972"/>
      </dsp:txXfrm>
    </dsp:sp>
    <dsp:sp modelId="{D228087B-E770-4A41-8B73-FE4A18C47593}">
      <dsp:nvSpPr>
        <dsp:cNvPr id="0" name=""/>
        <dsp:cNvSpPr/>
      </dsp:nvSpPr>
      <dsp:spPr>
        <a:xfrm>
          <a:off x="4714024" y="3118342"/>
          <a:ext cx="2081983" cy="1448172"/>
        </a:xfrm>
        <a:prstGeom prst="roundRect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>
              <a:latin typeface="Franklin Gothic Medium" pitchFamily="34" charset="0"/>
            </a:rPr>
            <a:t>12.5% 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400" kern="1200" dirty="0" smtClean="0">
              <a:latin typeface="Franklin Gothic Medium" pitchFamily="34" charset="0"/>
            </a:rPr>
            <a:t>overall</a:t>
          </a:r>
          <a:endParaRPr lang="en-US" sz="2400" kern="1200" dirty="0">
            <a:latin typeface="Franklin Gothic Medium" pitchFamily="34" charset="0"/>
          </a:endParaRPr>
        </a:p>
      </dsp:txBody>
      <dsp:txXfrm>
        <a:off x="4714024" y="3118342"/>
        <a:ext cx="2081983" cy="1448172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41B38FA-9F8C-487F-B0C1-35DC569B25CD}">
      <dsp:nvSpPr>
        <dsp:cNvPr id="0" name=""/>
        <dsp:cNvSpPr/>
      </dsp:nvSpPr>
      <dsp:spPr>
        <a:xfrm>
          <a:off x="2271013" y="0"/>
          <a:ext cx="4601973" cy="4601973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lumMod val="50000"/>
          </a:schemeClr>
        </a:soli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018930E-3E58-4BFE-9E3B-0A88B14D4483}">
      <dsp:nvSpPr>
        <dsp:cNvPr id="0" name=""/>
        <dsp:cNvSpPr/>
      </dsp:nvSpPr>
      <dsp:spPr>
        <a:xfrm>
          <a:off x="574155" y="215298"/>
          <a:ext cx="3810212" cy="1840789"/>
        </a:xfrm>
        <a:prstGeom prst="roundRect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kern="1200" dirty="0" smtClean="0">
              <a:latin typeface="Franklin Gothic Medium" pitchFamily="34" charset="0"/>
            </a:rPr>
            <a:t>Expanded Medicaid</a:t>
          </a:r>
          <a:endParaRPr lang="en-US" sz="2800" b="0" kern="1200" dirty="0">
            <a:latin typeface="Franklin Gothic Medium" pitchFamily="34" charset="0"/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b="0" kern="1200" dirty="0" smtClean="0">
              <a:latin typeface="Franklin Gothic Book" pitchFamily="34" charset="0"/>
            </a:rPr>
            <a:t>$434 </a:t>
          </a:r>
          <a:r>
            <a:rPr lang="en-US" sz="2800" b="0" kern="1200" dirty="0" smtClean="0">
              <a:latin typeface="Franklin Gothic Book" pitchFamily="34" charset="0"/>
            </a:rPr>
            <a:t>billion</a:t>
          </a:r>
          <a:endParaRPr lang="en-US" sz="2800" b="0" kern="1200" dirty="0">
            <a:latin typeface="Franklin Gothic Book" pitchFamily="34" charset="0"/>
          </a:endParaRPr>
        </a:p>
      </dsp:txBody>
      <dsp:txXfrm>
        <a:off x="574155" y="215298"/>
        <a:ext cx="3810212" cy="1840789"/>
      </dsp:txXfrm>
    </dsp:sp>
    <dsp:sp modelId="{3FD2E327-4215-48C6-ABF2-1FDB207177EB}">
      <dsp:nvSpPr>
        <dsp:cNvPr id="0" name=""/>
        <dsp:cNvSpPr/>
      </dsp:nvSpPr>
      <dsp:spPr>
        <a:xfrm>
          <a:off x="4752010" y="222919"/>
          <a:ext cx="3810212" cy="1840789"/>
        </a:xfrm>
        <a:prstGeom prst="roundRect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kern="1200" dirty="0" smtClean="0">
              <a:latin typeface="Franklin Gothic Medium" pitchFamily="34" charset="0"/>
            </a:rPr>
            <a:t>Subsidies for private coverage</a:t>
          </a:r>
          <a:endParaRPr lang="en-US" sz="2800" b="0" kern="1200" dirty="0">
            <a:latin typeface="Franklin Gothic Medium" pitchFamily="34" charset="0"/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b="0" kern="1200" dirty="0" smtClean="0">
              <a:latin typeface="Franklin Gothic Book" pitchFamily="34" charset="0"/>
            </a:rPr>
            <a:t>$358 </a:t>
          </a:r>
          <a:r>
            <a:rPr lang="en-US" sz="2800" b="0" kern="1200" dirty="0" smtClean="0">
              <a:latin typeface="Franklin Gothic Book" pitchFamily="34" charset="0"/>
            </a:rPr>
            <a:t>Billion</a:t>
          </a:r>
          <a:endParaRPr lang="en-US" sz="2800" b="0" kern="1200" dirty="0">
            <a:latin typeface="Franklin Gothic Book" pitchFamily="34" charset="0"/>
          </a:endParaRPr>
        </a:p>
      </dsp:txBody>
      <dsp:txXfrm>
        <a:off x="4752010" y="222919"/>
        <a:ext cx="3810212" cy="1840789"/>
      </dsp:txXfrm>
    </dsp:sp>
    <dsp:sp modelId="{7330A7DB-F3FA-4053-B402-828838F85A25}">
      <dsp:nvSpPr>
        <dsp:cNvPr id="0" name=""/>
        <dsp:cNvSpPr/>
      </dsp:nvSpPr>
      <dsp:spPr>
        <a:xfrm>
          <a:off x="574155" y="2576368"/>
          <a:ext cx="3810212" cy="1840789"/>
        </a:xfrm>
        <a:prstGeom prst="roundRect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kern="1200" dirty="0" smtClean="0">
              <a:latin typeface="Franklin Gothic Medium" pitchFamily="34" charset="0"/>
            </a:rPr>
            <a:t>Small employer tax credits</a:t>
          </a:r>
          <a:endParaRPr lang="en-US" sz="2800" b="0" kern="1200" dirty="0">
            <a:latin typeface="Franklin Gothic Medium" pitchFamily="34" charset="0"/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b="0" kern="1200" dirty="0" smtClean="0">
              <a:latin typeface="Franklin Gothic Book" pitchFamily="34" charset="0"/>
            </a:rPr>
            <a:t>$37 </a:t>
          </a:r>
          <a:r>
            <a:rPr lang="en-US" sz="2800" b="0" kern="1200" dirty="0" smtClean="0">
              <a:latin typeface="Franklin Gothic Book" pitchFamily="34" charset="0"/>
            </a:rPr>
            <a:t>Billion</a:t>
          </a:r>
          <a:endParaRPr lang="en-US" sz="2800" b="0" kern="1200" dirty="0">
            <a:latin typeface="Franklin Gothic Book" pitchFamily="34" charset="0"/>
          </a:endParaRPr>
        </a:p>
      </dsp:txBody>
      <dsp:txXfrm>
        <a:off x="574155" y="2576368"/>
        <a:ext cx="3810212" cy="1840789"/>
      </dsp:txXfrm>
    </dsp:sp>
    <dsp:sp modelId="{DFECC8DA-67E2-41D6-89E5-DC6A8FBDD1A8}">
      <dsp:nvSpPr>
        <dsp:cNvPr id="0" name=""/>
        <dsp:cNvSpPr/>
      </dsp:nvSpPr>
      <dsp:spPr>
        <a:xfrm>
          <a:off x="4752010" y="2576368"/>
          <a:ext cx="3810212" cy="1840789"/>
        </a:xfrm>
        <a:prstGeom prst="roundRect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kern="1200" dirty="0" smtClean="0">
              <a:latin typeface="Franklin Gothic Medium" pitchFamily="34" charset="0"/>
            </a:rPr>
            <a:t>Temporary high risk pools, subsidy for retirees &lt;65, etc</a:t>
          </a:r>
          <a:endParaRPr lang="en-US" sz="2800" b="0" kern="1200" dirty="0">
            <a:latin typeface="Franklin Gothic Medium" pitchFamily="34" charset="0"/>
          </a:endParaRPr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b="0" kern="1200" dirty="0" smtClean="0">
              <a:latin typeface="Franklin Gothic Book" pitchFamily="34" charset="0"/>
            </a:rPr>
            <a:t>~$</a:t>
          </a:r>
          <a:r>
            <a:rPr lang="en-US" sz="2800" b="0" kern="1200" dirty="0" smtClean="0">
              <a:latin typeface="Franklin Gothic Book" pitchFamily="34" charset="0"/>
            </a:rPr>
            <a:t>10 Billion</a:t>
          </a:r>
          <a:endParaRPr lang="en-US" sz="2800" b="0" kern="1200" dirty="0">
            <a:latin typeface="Franklin Gothic Book" pitchFamily="34" charset="0"/>
          </a:endParaRPr>
        </a:p>
      </dsp:txBody>
      <dsp:txXfrm>
        <a:off x="4752010" y="2576368"/>
        <a:ext cx="3810212" cy="1840789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293241B-66F3-4355-B3CD-EDC4182960DC}">
      <dsp:nvSpPr>
        <dsp:cNvPr id="0" name=""/>
        <dsp:cNvSpPr/>
      </dsp:nvSpPr>
      <dsp:spPr>
        <a:xfrm rot="5400000">
          <a:off x="4942151" y="-2158297"/>
          <a:ext cx="856664" cy="5391877"/>
        </a:xfrm>
        <a:prstGeom prst="round2SameRect">
          <a:avLst/>
        </a:prstGeom>
        <a:solidFill>
          <a:schemeClr val="accent1">
            <a:tint val="40000"/>
            <a:hueOff val="0"/>
            <a:satOff val="0"/>
            <a:lumOff val="0"/>
          </a:schemeClr>
        </a:solidFill>
        <a:ln w="12700" cap="rnd" cmpd="sng" algn="ctr">
          <a:solidFill>
            <a:schemeClr val="bg1">
              <a:lumMod val="10000"/>
              <a:alpha val="9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Franklin Gothic Book" pitchFamily="34" charset="0"/>
            </a:rPr>
            <a:t>Decreased Medicare Advantage/HMO overpayment</a:t>
          </a:r>
          <a:endParaRPr lang="en-US" sz="2400" kern="1200" dirty="0">
            <a:latin typeface="Franklin Gothic Book" pitchFamily="34" charset="0"/>
          </a:endParaRPr>
        </a:p>
      </dsp:txBody>
      <dsp:txXfrm rot="5400000">
        <a:off x="4942151" y="-2158297"/>
        <a:ext cx="856664" cy="5391877"/>
      </dsp:txXfrm>
    </dsp:sp>
    <dsp:sp modelId="{64651A57-9E16-4E73-83EF-8DB57D8D49A1}">
      <dsp:nvSpPr>
        <dsp:cNvPr id="0" name=""/>
        <dsp:cNvSpPr/>
      </dsp:nvSpPr>
      <dsp:spPr>
        <a:xfrm>
          <a:off x="774100" y="2226"/>
          <a:ext cx="2316158" cy="1070830"/>
        </a:xfrm>
        <a:prstGeom prst="roundRect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Franklin Gothic Medium" pitchFamily="34" charset="0"/>
            </a:rPr>
            <a:t>$136 billion </a:t>
          </a:r>
          <a:endParaRPr lang="en-US" sz="2800" kern="1200" dirty="0">
            <a:latin typeface="Franklin Gothic Medium" pitchFamily="34" charset="0"/>
          </a:endParaRPr>
        </a:p>
      </dsp:txBody>
      <dsp:txXfrm>
        <a:off x="774100" y="2226"/>
        <a:ext cx="2316158" cy="1070830"/>
      </dsp:txXfrm>
    </dsp:sp>
    <dsp:sp modelId="{0007A7C2-C4E1-4172-9A53-D762E4AACC84}">
      <dsp:nvSpPr>
        <dsp:cNvPr id="0" name=""/>
        <dsp:cNvSpPr/>
      </dsp:nvSpPr>
      <dsp:spPr>
        <a:xfrm rot="5400000">
          <a:off x="4942151" y="-1033925"/>
          <a:ext cx="856664" cy="5391877"/>
        </a:xfrm>
        <a:prstGeom prst="round2SameRect">
          <a:avLst/>
        </a:prstGeom>
        <a:solidFill>
          <a:schemeClr val="accent1">
            <a:tint val="40000"/>
            <a:hueOff val="0"/>
            <a:satOff val="0"/>
            <a:lumOff val="0"/>
          </a:schemeClr>
        </a:solidFill>
        <a:ln w="12700" cap="rnd" cmpd="sng" algn="ctr">
          <a:solidFill>
            <a:schemeClr val="bg1">
              <a:lumMod val="10000"/>
              <a:alpha val="9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Franklin Gothic Book" pitchFamily="34" charset="0"/>
            </a:rPr>
            <a:t>Decreased Medicare (DSH) payment to safety net hospitals</a:t>
          </a:r>
          <a:endParaRPr lang="en-US" sz="2400" kern="1200" dirty="0">
            <a:latin typeface="Franklin Gothic Book" pitchFamily="34" charset="0"/>
          </a:endParaRPr>
        </a:p>
      </dsp:txBody>
      <dsp:txXfrm rot="5400000">
        <a:off x="4942151" y="-1033925"/>
        <a:ext cx="856664" cy="5391877"/>
      </dsp:txXfrm>
    </dsp:sp>
    <dsp:sp modelId="{0FC69B7B-4E4C-4EBD-BFEF-B8331AF0381A}">
      <dsp:nvSpPr>
        <dsp:cNvPr id="0" name=""/>
        <dsp:cNvSpPr/>
      </dsp:nvSpPr>
      <dsp:spPr>
        <a:xfrm>
          <a:off x="774100" y="1126598"/>
          <a:ext cx="2316158" cy="1070830"/>
        </a:xfrm>
        <a:prstGeom prst="roundRect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Franklin Gothic Medium" pitchFamily="34" charset="0"/>
            </a:rPr>
            <a:t>$36 billion </a:t>
          </a:r>
          <a:endParaRPr lang="en-US" sz="2800" kern="1200" dirty="0">
            <a:latin typeface="Franklin Gothic Medium" pitchFamily="34" charset="0"/>
          </a:endParaRPr>
        </a:p>
      </dsp:txBody>
      <dsp:txXfrm>
        <a:off x="774100" y="1126598"/>
        <a:ext cx="2316158" cy="1070830"/>
      </dsp:txXfrm>
    </dsp:sp>
    <dsp:sp modelId="{B6700808-4D75-4D3E-B3C8-ED0115AAA7E2}">
      <dsp:nvSpPr>
        <dsp:cNvPr id="0" name=""/>
        <dsp:cNvSpPr/>
      </dsp:nvSpPr>
      <dsp:spPr>
        <a:xfrm rot="5400000">
          <a:off x="4942151" y="90446"/>
          <a:ext cx="856664" cy="5391877"/>
        </a:xfrm>
        <a:prstGeom prst="round2SameRect">
          <a:avLst/>
        </a:prstGeom>
        <a:solidFill>
          <a:schemeClr val="accent1">
            <a:tint val="40000"/>
            <a:hueOff val="0"/>
            <a:satOff val="0"/>
            <a:lumOff val="0"/>
          </a:schemeClr>
        </a:solidFill>
        <a:ln w="12700" cap="rnd" cmpd="sng" algn="ctr">
          <a:solidFill>
            <a:schemeClr val="bg1">
              <a:lumMod val="10000"/>
              <a:alpha val="9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Franklin Gothic Book" pitchFamily="34" charset="0"/>
            </a:rPr>
            <a:t>Decreased Medicare fee-for-service payments to doctors/hospitals</a:t>
          </a:r>
          <a:endParaRPr lang="en-US" sz="2400" kern="1200" dirty="0">
            <a:latin typeface="Franklin Gothic Book" pitchFamily="34" charset="0"/>
          </a:endParaRPr>
        </a:p>
      </dsp:txBody>
      <dsp:txXfrm rot="5400000">
        <a:off x="4942151" y="90446"/>
        <a:ext cx="856664" cy="5391877"/>
      </dsp:txXfrm>
    </dsp:sp>
    <dsp:sp modelId="{6B699C5E-41BE-4981-89CA-D40455579D54}">
      <dsp:nvSpPr>
        <dsp:cNvPr id="0" name=""/>
        <dsp:cNvSpPr/>
      </dsp:nvSpPr>
      <dsp:spPr>
        <a:xfrm>
          <a:off x="774100" y="2250970"/>
          <a:ext cx="2316158" cy="1070830"/>
        </a:xfrm>
        <a:prstGeom prst="roundRect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Franklin Gothic Medium" pitchFamily="34" charset="0"/>
            </a:rPr>
            <a:t>$196 billion </a:t>
          </a:r>
          <a:endParaRPr lang="en-US" sz="2800" kern="1200" dirty="0">
            <a:latin typeface="Franklin Gothic Medium" pitchFamily="34" charset="0"/>
          </a:endParaRPr>
        </a:p>
      </dsp:txBody>
      <dsp:txXfrm>
        <a:off x="774100" y="2250970"/>
        <a:ext cx="2316158" cy="1070830"/>
      </dsp:txXfrm>
    </dsp:sp>
    <dsp:sp modelId="{9A0ED6D2-8622-4301-8BE7-8010F4F8BC98}">
      <dsp:nvSpPr>
        <dsp:cNvPr id="0" name=""/>
        <dsp:cNvSpPr/>
      </dsp:nvSpPr>
      <dsp:spPr>
        <a:xfrm rot="5400000">
          <a:off x="4942151" y="1214818"/>
          <a:ext cx="856664" cy="5391877"/>
        </a:xfrm>
        <a:prstGeom prst="round2SameRect">
          <a:avLst/>
        </a:prstGeom>
        <a:solidFill>
          <a:schemeClr val="accent1">
            <a:tint val="40000"/>
            <a:hueOff val="0"/>
            <a:satOff val="0"/>
            <a:lumOff val="0"/>
          </a:schemeClr>
        </a:solidFill>
        <a:ln w="12700" cap="rnd" cmpd="sng" algn="ctr">
          <a:solidFill>
            <a:schemeClr val="bg1">
              <a:lumMod val="10000"/>
              <a:alpha val="9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Franklin Gothic Book" pitchFamily="34" charset="0"/>
            </a:rPr>
            <a:t>Other Medicare/Medicaid cuts</a:t>
          </a:r>
          <a:endParaRPr lang="en-US" sz="2400" kern="1200" dirty="0">
            <a:latin typeface="Franklin Gothic Book" pitchFamily="34" charset="0"/>
          </a:endParaRPr>
        </a:p>
      </dsp:txBody>
      <dsp:txXfrm rot="5400000">
        <a:off x="4942151" y="1214818"/>
        <a:ext cx="856664" cy="5391877"/>
      </dsp:txXfrm>
    </dsp:sp>
    <dsp:sp modelId="{FCAAEB62-2163-4A82-B549-F85B3410F95C}">
      <dsp:nvSpPr>
        <dsp:cNvPr id="0" name=""/>
        <dsp:cNvSpPr/>
      </dsp:nvSpPr>
      <dsp:spPr>
        <a:xfrm>
          <a:off x="774100" y="3375342"/>
          <a:ext cx="2316158" cy="1070830"/>
        </a:xfrm>
        <a:prstGeom prst="roundRect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Franklin Gothic Medium" pitchFamily="34" charset="0"/>
            </a:rPr>
            <a:t>$87 billion </a:t>
          </a:r>
          <a:endParaRPr lang="en-US" sz="2800" kern="1200" dirty="0">
            <a:latin typeface="Franklin Gothic Medium" pitchFamily="34" charset="0"/>
          </a:endParaRPr>
        </a:p>
      </dsp:txBody>
      <dsp:txXfrm>
        <a:off x="774100" y="3375342"/>
        <a:ext cx="2316158" cy="107083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C1D54BA-2453-4483-803B-0AED5EE8C009}">
      <dsp:nvSpPr>
        <dsp:cNvPr id="0" name=""/>
        <dsp:cNvSpPr/>
      </dsp:nvSpPr>
      <dsp:spPr>
        <a:xfrm>
          <a:off x="4588262" y="2520985"/>
          <a:ext cx="4083039" cy="196771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76200" tIns="0" rIns="76200" bIns="274320" numCol="1" spcCol="1270" anchor="ctr" anchorCtr="0">
          <a:noAutofit/>
        </a:bodyPr>
        <a:lstStyle/>
        <a:p>
          <a:pPr marL="228600" lvl="1" indent="-228600" algn="r" defTabSz="889000" rtl="0">
            <a:lnSpc>
              <a:spcPct val="10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en-US" sz="2000" kern="1200" dirty="0" smtClean="0">
              <a:latin typeface="Franklin Gothic Medium" pitchFamily="34" charset="0"/>
            </a:rPr>
            <a:t>Health Information Technology</a:t>
          </a:r>
          <a:endParaRPr lang="en-US" sz="2000" kern="1200" dirty="0">
            <a:latin typeface="Franklin Gothic Medium" pitchFamily="34" charset="0"/>
          </a:endParaRPr>
        </a:p>
        <a:p>
          <a:pPr marL="228600" lvl="1" indent="-228600" algn="r" defTabSz="889000" rtl="0">
            <a:lnSpc>
              <a:spcPct val="10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en-US" sz="2000" kern="1200" dirty="0" smtClean="0">
              <a:latin typeface="Franklin Gothic Medium" pitchFamily="34" charset="0"/>
            </a:rPr>
            <a:t>Comparative Effectiveness Research</a:t>
          </a:r>
          <a:endParaRPr lang="en-US" sz="2000" kern="1200" dirty="0">
            <a:latin typeface="Franklin Gothic Medium" pitchFamily="34" charset="0"/>
          </a:endParaRPr>
        </a:p>
      </dsp:txBody>
      <dsp:txXfrm>
        <a:off x="5813174" y="3012914"/>
        <a:ext cx="2858127" cy="1475787"/>
      </dsp:txXfrm>
    </dsp:sp>
    <dsp:sp modelId="{E6A107BB-04FE-4173-A5AB-F71377622FC5}">
      <dsp:nvSpPr>
        <dsp:cNvPr id="0" name=""/>
        <dsp:cNvSpPr/>
      </dsp:nvSpPr>
      <dsp:spPr>
        <a:xfrm>
          <a:off x="0" y="2520985"/>
          <a:ext cx="4083039" cy="196771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76200" tIns="76200" rIns="182880" bIns="4572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10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en-US" sz="2000" kern="1200" dirty="0" smtClean="0">
              <a:latin typeface="Franklin Gothic Medium" pitchFamily="34" charset="0"/>
            </a:rPr>
            <a:t>Alternatives to Fee for Service</a:t>
          </a:r>
          <a:endParaRPr lang="en-US" sz="2000" kern="1200" dirty="0">
            <a:latin typeface="Franklin Gothic Medium" pitchFamily="34" charset="0"/>
          </a:endParaRPr>
        </a:p>
        <a:p>
          <a:pPr marL="228600" lvl="1" indent="-228600" algn="l" defTabSz="889000" rtl="0">
            <a:lnSpc>
              <a:spcPct val="10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en-US" sz="2000" kern="1200" dirty="0" smtClean="0">
              <a:latin typeface="Franklin Gothic Medium" pitchFamily="34" charset="0"/>
            </a:rPr>
            <a:t>Malpractice reform</a:t>
          </a:r>
          <a:endParaRPr lang="en-US" sz="2000" kern="1200" dirty="0">
            <a:latin typeface="Franklin Gothic Medium" pitchFamily="34" charset="0"/>
          </a:endParaRPr>
        </a:p>
      </dsp:txBody>
      <dsp:txXfrm>
        <a:off x="0" y="3012914"/>
        <a:ext cx="2858127" cy="1475787"/>
      </dsp:txXfrm>
    </dsp:sp>
    <dsp:sp modelId="{F39C1FDC-C65D-4E24-9698-ABBE67C7AC1A}">
      <dsp:nvSpPr>
        <dsp:cNvPr id="0" name=""/>
        <dsp:cNvSpPr/>
      </dsp:nvSpPr>
      <dsp:spPr>
        <a:xfrm>
          <a:off x="4588262" y="-14856"/>
          <a:ext cx="4083039" cy="196771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76200" tIns="457200" rIns="76200" bIns="76200" numCol="1" spcCol="1270" anchor="ctr" anchorCtr="0">
          <a:noAutofit/>
        </a:bodyPr>
        <a:lstStyle/>
        <a:p>
          <a:pPr marL="228600" lvl="1" indent="-228600" algn="r" defTabSz="889000" rtl="0">
            <a:lnSpc>
              <a:spcPct val="10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en-US" sz="2000" kern="1200" dirty="0" smtClean="0">
              <a:latin typeface="Franklin Gothic Medium" pitchFamily="34" charset="0"/>
            </a:rPr>
            <a:t>Tax on “Cadillac” coverage</a:t>
          </a:r>
          <a:endParaRPr lang="en-US" sz="2000" kern="1200" dirty="0">
            <a:latin typeface="Franklin Gothic Medium" pitchFamily="34" charset="0"/>
          </a:endParaRPr>
        </a:p>
        <a:p>
          <a:pPr marL="228600" lvl="1" indent="-228600" algn="r" defTabSz="889000" rtl="0">
            <a:lnSpc>
              <a:spcPct val="10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en-US" sz="2000" kern="1200" dirty="0" smtClean="0">
              <a:latin typeface="Franklin Gothic Medium" pitchFamily="34" charset="0"/>
            </a:rPr>
            <a:t>Coverage of preventive services</a:t>
          </a:r>
          <a:endParaRPr lang="en-US" sz="2000" kern="1200" dirty="0">
            <a:latin typeface="Franklin Gothic Medium" pitchFamily="34" charset="0"/>
          </a:endParaRPr>
        </a:p>
      </dsp:txBody>
      <dsp:txXfrm>
        <a:off x="5813174" y="-14856"/>
        <a:ext cx="2858127" cy="1475787"/>
      </dsp:txXfrm>
    </dsp:sp>
    <dsp:sp modelId="{7167FBF8-C08D-4436-B928-4CE6B9A9AD0D}">
      <dsp:nvSpPr>
        <dsp:cNvPr id="0" name=""/>
        <dsp:cNvSpPr/>
      </dsp:nvSpPr>
      <dsp:spPr>
        <a:xfrm>
          <a:off x="0" y="-14856"/>
          <a:ext cx="4083039" cy="196771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76200" tIns="182880" rIns="76200" bIns="76200" numCol="1" spcCol="1270" anchor="t" anchorCtr="0">
          <a:noAutofit/>
        </a:bodyPr>
        <a:lstStyle/>
        <a:p>
          <a:pPr marL="228600" lvl="1" indent="-228600" algn="l" defTabSz="889000" rtl="0">
            <a:lnSpc>
              <a:spcPct val="10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en-US" sz="2000" kern="1200" dirty="0" smtClean="0">
              <a:latin typeface="Franklin Gothic Medium" pitchFamily="34" charset="0"/>
            </a:rPr>
            <a:t>Insurance Exchanges</a:t>
          </a:r>
          <a:endParaRPr lang="en-US" sz="2000" kern="1200" dirty="0">
            <a:latin typeface="Franklin Gothic Medium" pitchFamily="34" charset="0"/>
          </a:endParaRPr>
        </a:p>
        <a:p>
          <a:pPr marL="228600" lvl="1" indent="-228600" algn="l" defTabSz="889000" rtl="0">
            <a:lnSpc>
              <a:spcPct val="10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en-US" sz="2000" kern="1200" dirty="0" smtClean="0">
              <a:latin typeface="Franklin Gothic Medium" pitchFamily="34" charset="0"/>
            </a:rPr>
            <a:t>Fraud and Abuse prosecution/recovery</a:t>
          </a:r>
          <a:endParaRPr lang="en-US" sz="2000" kern="1200" dirty="0">
            <a:latin typeface="Franklin Gothic Medium" pitchFamily="34" charset="0"/>
          </a:endParaRPr>
        </a:p>
        <a:p>
          <a:pPr marL="228600" lvl="1" indent="-228600" algn="l" defTabSz="889000" rtl="0">
            <a:lnSpc>
              <a:spcPct val="10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en-US" sz="2000" kern="1200" dirty="0" smtClean="0">
              <a:latin typeface="Franklin Gothic Medium" pitchFamily="34" charset="0"/>
            </a:rPr>
            <a:t>Medicare Advisory Board</a:t>
          </a:r>
          <a:endParaRPr lang="en-US" sz="2000" kern="1200" dirty="0">
            <a:latin typeface="Franklin Gothic Medium" pitchFamily="34" charset="0"/>
          </a:endParaRPr>
        </a:p>
      </dsp:txBody>
      <dsp:txXfrm>
        <a:off x="0" y="-14856"/>
        <a:ext cx="2858127" cy="1475787"/>
      </dsp:txXfrm>
    </dsp:sp>
    <dsp:sp modelId="{7AE308A1-AB0D-471D-A45F-71D5ED6B9151}">
      <dsp:nvSpPr>
        <dsp:cNvPr id="0" name=""/>
        <dsp:cNvSpPr/>
      </dsp:nvSpPr>
      <dsp:spPr>
        <a:xfrm>
          <a:off x="2350446" y="255432"/>
          <a:ext cx="1940391" cy="1940391"/>
        </a:xfrm>
        <a:prstGeom prst="pieWedge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Franklin Gothic Medium" pitchFamily="34" charset="0"/>
            </a:rPr>
            <a:t>Insurance Changes</a:t>
          </a:r>
          <a:endParaRPr lang="en-US" sz="2000" kern="1200" dirty="0">
            <a:latin typeface="Franklin Gothic Medium" pitchFamily="34" charset="0"/>
          </a:endParaRPr>
        </a:p>
      </dsp:txBody>
      <dsp:txXfrm>
        <a:off x="2350446" y="255432"/>
        <a:ext cx="1940391" cy="1940391"/>
      </dsp:txXfrm>
    </dsp:sp>
    <dsp:sp modelId="{236650DF-0D81-40BA-BAE7-CFB33D4CB36F}">
      <dsp:nvSpPr>
        <dsp:cNvPr id="0" name=""/>
        <dsp:cNvSpPr/>
      </dsp:nvSpPr>
      <dsp:spPr>
        <a:xfrm rot="5400000">
          <a:off x="4380463" y="255432"/>
          <a:ext cx="1940391" cy="1940391"/>
        </a:xfrm>
        <a:prstGeom prst="pieWedge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Franklin Gothic Medium" pitchFamily="34" charset="0"/>
            </a:rPr>
            <a:t>Benefit Changes</a:t>
          </a:r>
          <a:endParaRPr lang="en-US" sz="2000" kern="1200" dirty="0">
            <a:latin typeface="Franklin Gothic Medium" pitchFamily="34" charset="0"/>
          </a:endParaRPr>
        </a:p>
      </dsp:txBody>
      <dsp:txXfrm rot="5400000">
        <a:off x="4380463" y="255432"/>
        <a:ext cx="1940391" cy="1940391"/>
      </dsp:txXfrm>
    </dsp:sp>
    <dsp:sp modelId="{F4B5F0F8-68A8-491B-BFCE-923418954C5C}">
      <dsp:nvSpPr>
        <dsp:cNvPr id="0" name=""/>
        <dsp:cNvSpPr/>
      </dsp:nvSpPr>
      <dsp:spPr>
        <a:xfrm rot="10800000">
          <a:off x="4380463" y="2285449"/>
          <a:ext cx="1940391" cy="1940391"/>
        </a:xfrm>
        <a:prstGeom prst="pieWedge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Franklin Gothic Medium" pitchFamily="34" charset="0"/>
            </a:rPr>
            <a:t>System Changes</a:t>
          </a:r>
          <a:endParaRPr lang="en-US" sz="2000" kern="1200" dirty="0">
            <a:latin typeface="Franklin Gothic Medium" pitchFamily="34" charset="0"/>
          </a:endParaRPr>
        </a:p>
      </dsp:txBody>
      <dsp:txXfrm rot="10800000">
        <a:off x="4380463" y="2285449"/>
        <a:ext cx="1940391" cy="1940391"/>
      </dsp:txXfrm>
    </dsp:sp>
    <dsp:sp modelId="{A0523603-5BFF-4FD6-957E-FDDE9FF3F082}">
      <dsp:nvSpPr>
        <dsp:cNvPr id="0" name=""/>
        <dsp:cNvSpPr/>
      </dsp:nvSpPr>
      <dsp:spPr>
        <a:xfrm rot="16200000">
          <a:off x="2350446" y="2285449"/>
          <a:ext cx="1940391" cy="1940391"/>
        </a:xfrm>
        <a:prstGeom prst="pieWedge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0" tIns="142240" rIns="4572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pc="-20" baseline="0" dirty="0" smtClean="0">
              <a:latin typeface="Franklin Gothic Medium" pitchFamily="34" charset="0"/>
            </a:rPr>
            <a:t>Experiments</a:t>
          </a:r>
          <a:r>
            <a:rPr lang="en-US" sz="2000" kern="1200" dirty="0" smtClean="0">
              <a:latin typeface="Franklin Gothic Medium" pitchFamily="34" charset="0"/>
            </a:rPr>
            <a:t> in Change</a:t>
          </a:r>
          <a:endParaRPr lang="en-US" sz="2000" kern="1200" dirty="0">
            <a:latin typeface="Franklin Gothic Medium" pitchFamily="34" charset="0"/>
          </a:endParaRPr>
        </a:p>
      </dsp:txBody>
      <dsp:txXfrm rot="16200000">
        <a:off x="2350446" y="2285449"/>
        <a:ext cx="1940391" cy="1940391"/>
      </dsp:txXfrm>
    </dsp:sp>
    <dsp:sp modelId="{60DE7E14-5B88-48C9-8489-13DA4503973A}">
      <dsp:nvSpPr>
        <dsp:cNvPr id="0" name=""/>
        <dsp:cNvSpPr/>
      </dsp:nvSpPr>
      <dsp:spPr>
        <a:xfrm>
          <a:off x="4000675" y="1837322"/>
          <a:ext cx="669950" cy="582565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63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B92D69B9-1DBD-4FB4-9A2B-C6D98D48936F}">
      <dsp:nvSpPr>
        <dsp:cNvPr id="0" name=""/>
        <dsp:cNvSpPr/>
      </dsp:nvSpPr>
      <dsp:spPr>
        <a:xfrm rot="10800000">
          <a:off x="4000675" y="2061386"/>
          <a:ext cx="669950" cy="582565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63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C1D54BA-2453-4483-803B-0AED5EE8C009}">
      <dsp:nvSpPr>
        <dsp:cNvPr id="0" name=""/>
        <dsp:cNvSpPr/>
      </dsp:nvSpPr>
      <dsp:spPr>
        <a:xfrm>
          <a:off x="4588262" y="2520985"/>
          <a:ext cx="4083039" cy="196771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76200" tIns="0" rIns="76200" bIns="274320" numCol="1" spcCol="1270" anchor="ctr" anchorCtr="0">
          <a:noAutofit/>
        </a:bodyPr>
        <a:lstStyle/>
        <a:p>
          <a:pPr marL="228600" lvl="1" indent="-228600" algn="r" defTabSz="889000" rtl="0">
            <a:lnSpc>
              <a:spcPct val="100000"/>
            </a:lnSpc>
            <a:spcBef>
              <a:spcPct val="0"/>
            </a:spcBef>
            <a:spcAft>
              <a:spcPts val="600"/>
            </a:spcAft>
            <a:buChar char="••"/>
          </a:pPr>
          <a:endParaRPr lang="en-US" sz="2000" kern="1200" dirty="0">
            <a:latin typeface="Franklin Gothic Medium" pitchFamily="34" charset="0"/>
          </a:endParaRPr>
        </a:p>
      </dsp:txBody>
      <dsp:txXfrm>
        <a:off x="5813174" y="3012914"/>
        <a:ext cx="2858127" cy="1475787"/>
      </dsp:txXfrm>
    </dsp:sp>
    <dsp:sp modelId="{E6A107BB-04FE-4173-A5AB-F71377622FC5}">
      <dsp:nvSpPr>
        <dsp:cNvPr id="0" name=""/>
        <dsp:cNvSpPr/>
      </dsp:nvSpPr>
      <dsp:spPr>
        <a:xfrm>
          <a:off x="0" y="2520985"/>
          <a:ext cx="4083039" cy="196771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76200" tIns="76200" rIns="182880" bIns="4572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100000"/>
            </a:lnSpc>
            <a:spcBef>
              <a:spcPct val="0"/>
            </a:spcBef>
            <a:spcAft>
              <a:spcPts val="600"/>
            </a:spcAft>
            <a:buChar char="••"/>
          </a:pPr>
          <a:endParaRPr lang="en-US" sz="2000" kern="1200" dirty="0">
            <a:latin typeface="Franklin Gothic Medium" pitchFamily="34" charset="0"/>
          </a:endParaRPr>
        </a:p>
      </dsp:txBody>
      <dsp:txXfrm>
        <a:off x="0" y="3012914"/>
        <a:ext cx="2858127" cy="1475787"/>
      </dsp:txXfrm>
    </dsp:sp>
    <dsp:sp modelId="{F39C1FDC-C65D-4E24-9698-ABBE67C7AC1A}">
      <dsp:nvSpPr>
        <dsp:cNvPr id="0" name=""/>
        <dsp:cNvSpPr/>
      </dsp:nvSpPr>
      <dsp:spPr>
        <a:xfrm>
          <a:off x="4588262" y="-14856"/>
          <a:ext cx="4083039" cy="196771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76200" tIns="457200" rIns="76200" bIns="76200" numCol="1" spcCol="1270" anchor="ctr" anchorCtr="0">
          <a:noAutofit/>
        </a:bodyPr>
        <a:lstStyle/>
        <a:p>
          <a:pPr marL="228600" lvl="1" indent="-228600" algn="r" defTabSz="889000" rtl="0">
            <a:lnSpc>
              <a:spcPct val="100000"/>
            </a:lnSpc>
            <a:spcBef>
              <a:spcPct val="0"/>
            </a:spcBef>
            <a:spcAft>
              <a:spcPts val="600"/>
            </a:spcAft>
            <a:buChar char="••"/>
          </a:pPr>
          <a:endParaRPr lang="en-US" sz="2000" kern="1200" dirty="0">
            <a:latin typeface="Franklin Gothic Medium" pitchFamily="34" charset="0"/>
          </a:endParaRPr>
        </a:p>
      </dsp:txBody>
      <dsp:txXfrm>
        <a:off x="5813174" y="-14856"/>
        <a:ext cx="2858127" cy="1475787"/>
      </dsp:txXfrm>
    </dsp:sp>
    <dsp:sp modelId="{7167FBF8-C08D-4436-B928-4CE6B9A9AD0D}">
      <dsp:nvSpPr>
        <dsp:cNvPr id="0" name=""/>
        <dsp:cNvSpPr/>
      </dsp:nvSpPr>
      <dsp:spPr>
        <a:xfrm>
          <a:off x="0" y="-14856"/>
          <a:ext cx="4083039" cy="196771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76200" tIns="182880" rIns="76200" bIns="76200" numCol="1" spcCol="1270" anchor="t" anchorCtr="0">
          <a:noAutofit/>
        </a:bodyPr>
        <a:lstStyle/>
        <a:p>
          <a:pPr marL="228600" lvl="1" indent="-228600" algn="l" defTabSz="889000" rtl="0">
            <a:lnSpc>
              <a:spcPct val="100000"/>
            </a:lnSpc>
            <a:spcBef>
              <a:spcPct val="0"/>
            </a:spcBef>
            <a:spcAft>
              <a:spcPts val="600"/>
            </a:spcAft>
            <a:buChar char="••"/>
          </a:pPr>
          <a:endParaRPr lang="en-US" sz="2000" kern="1200" dirty="0">
            <a:latin typeface="Franklin Gothic Medium" pitchFamily="34" charset="0"/>
          </a:endParaRPr>
        </a:p>
      </dsp:txBody>
      <dsp:txXfrm>
        <a:off x="0" y="-14856"/>
        <a:ext cx="2858127" cy="1475787"/>
      </dsp:txXfrm>
    </dsp:sp>
    <dsp:sp modelId="{7AE308A1-AB0D-471D-A45F-71D5ED6B9151}">
      <dsp:nvSpPr>
        <dsp:cNvPr id="0" name=""/>
        <dsp:cNvSpPr/>
      </dsp:nvSpPr>
      <dsp:spPr>
        <a:xfrm>
          <a:off x="2350446" y="255432"/>
          <a:ext cx="1940391" cy="1940391"/>
        </a:xfrm>
        <a:prstGeom prst="pieWedge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Franklin Gothic Medium" pitchFamily="34" charset="0"/>
            </a:rPr>
            <a:t> </a:t>
          </a:r>
          <a:endParaRPr lang="en-US" sz="2000" kern="1200" dirty="0">
            <a:latin typeface="Franklin Gothic Medium" pitchFamily="34" charset="0"/>
          </a:endParaRPr>
        </a:p>
      </dsp:txBody>
      <dsp:txXfrm>
        <a:off x="2350446" y="255432"/>
        <a:ext cx="1940391" cy="1940391"/>
      </dsp:txXfrm>
    </dsp:sp>
    <dsp:sp modelId="{236650DF-0D81-40BA-BAE7-CFB33D4CB36F}">
      <dsp:nvSpPr>
        <dsp:cNvPr id="0" name=""/>
        <dsp:cNvSpPr/>
      </dsp:nvSpPr>
      <dsp:spPr>
        <a:xfrm rot="5400000">
          <a:off x="4380463" y="255432"/>
          <a:ext cx="1940391" cy="1940391"/>
        </a:xfrm>
        <a:prstGeom prst="pieWedge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Franklin Gothic Medium" pitchFamily="34" charset="0"/>
            </a:rPr>
            <a:t> </a:t>
          </a:r>
          <a:endParaRPr lang="en-US" sz="2000" kern="1200" dirty="0">
            <a:latin typeface="Franklin Gothic Medium" pitchFamily="34" charset="0"/>
          </a:endParaRPr>
        </a:p>
      </dsp:txBody>
      <dsp:txXfrm rot="5400000">
        <a:off x="4380463" y="255432"/>
        <a:ext cx="1940391" cy="1940391"/>
      </dsp:txXfrm>
    </dsp:sp>
    <dsp:sp modelId="{F4B5F0F8-68A8-491B-BFCE-923418954C5C}">
      <dsp:nvSpPr>
        <dsp:cNvPr id="0" name=""/>
        <dsp:cNvSpPr/>
      </dsp:nvSpPr>
      <dsp:spPr>
        <a:xfrm rot="10800000">
          <a:off x="4380463" y="2285449"/>
          <a:ext cx="1940391" cy="1940391"/>
        </a:xfrm>
        <a:prstGeom prst="pieWedge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Franklin Gothic Medium" pitchFamily="34" charset="0"/>
            </a:rPr>
            <a:t> </a:t>
          </a:r>
          <a:endParaRPr lang="en-US" sz="2000" kern="1200" dirty="0">
            <a:latin typeface="Franklin Gothic Medium" pitchFamily="34" charset="0"/>
          </a:endParaRPr>
        </a:p>
      </dsp:txBody>
      <dsp:txXfrm rot="10800000">
        <a:off x="4380463" y="2285449"/>
        <a:ext cx="1940391" cy="1940391"/>
      </dsp:txXfrm>
    </dsp:sp>
    <dsp:sp modelId="{A0523603-5BFF-4FD6-957E-FDDE9FF3F082}">
      <dsp:nvSpPr>
        <dsp:cNvPr id="0" name=""/>
        <dsp:cNvSpPr/>
      </dsp:nvSpPr>
      <dsp:spPr>
        <a:xfrm rot="16200000">
          <a:off x="2350446" y="2285449"/>
          <a:ext cx="1940391" cy="1940391"/>
        </a:xfrm>
        <a:prstGeom prst="pieWedge">
          <a:avLst/>
        </a:prstGeom>
        <a:gradFill rotWithShape="1">
          <a:gsLst>
            <a:gs pos="0">
              <a:schemeClr val="dk1">
                <a:shade val="47500"/>
                <a:satMod val="137000"/>
              </a:schemeClr>
            </a:gs>
            <a:gs pos="55000">
              <a:schemeClr val="dk1">
                <a:shade val="69000"/>
                <a:satMod val="137000"/>
              </a:schemeClr>
            </a:gs>
            <a:gs pos="100000">
              <a:schemeClr val="dk1"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3">
          <a:schemeClr val="dk1"/>
        </a:fillRef>
        <a:effectRef idx="2">
          <a:schemeClr val="dk1"/>
        </a:effectRef>
        <a:fontRef idx="minor">
          <a:schemeClr val="lt1"/>
        </a:fontRef>
      </dsp:style>
      <dsp:txBody>
        <a:bodyPr spcFirstLastPara="0" vert="horz" wrap="square" lIns="0" tIns="142240" rIns="4572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pc="-20" baseline="0" dirty="0" smtClean="0">
              <a:latin typeface="Franklin Gothic Medium" pitchFamily="34" charset="0"/>
            </a:rPr>
            <a:t> </a:t>
          </a:r>
          <a:endParaRPr lang="en-US" sz="2000" kern="1200" dirty="0">
            <a:latin typeface="Franklin Gothic Medium" pitchFamily="34" charset="0"/>
          </a:endParaRPr>
        </a:p>
      </dsp:txBody>
      <dsp:txXfrm rot="16200000">
        <a:off x="2350446" y="2285449"/>
        <a:ext cx="1940391" cy="1940391"/>
      </dsp:txXfrm>
    </dsp:sp>
    <dsp:sp modelId="{60DE7E14-5B88-48C9-8489-13DA4503973A}">
      <dsp:nvSpPr>
        <dsp:cNvPr id="0" name=""/>
        <dsp:cNvSpPr/>
      </dsp:nvSpPr>
      <dsp:spPr>
        <a:xfrm>
          <a:off x="4000675" y="1837322"/>
          <a:ext cx="669950" cy="582565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63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B92D69B9-1DBD-4FB4-9A2B-C6D98D48936F}">
      <dsp:nvSpPr>
        <dsp:cNvPr id="0" name=""/>
        <dsp:cNvSpPr/>
      </dsp:nvSpPr>
      <dsp:spPr>
        <a:xfrm rot="10800000">
          <a:off x="4000675" y="2061386"/>
          <a:ext cx="669950" cy="582565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63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9596" y="1325366"/>
            <a:ext cx="4136204" cy="466446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25366"/>
            <a:ext cx="4136204" cy="466446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75000"/>
              </a:schemeClr>
            </a:gs>
            <a:gs pos="50000">
              <a:schemeClr val="bg1">
                <a:lumMod val="90000"/>
              </a:schemeClr>
            </a:gs>
            <a:gs pos="100000">
              <a:srgbClr val="D8E4B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9596" y="171898"/>
            <a:ext cx="842480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9596" y="1315092"/>
            <a:ext cx="8424809" cy="46747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000109"/>
            <a:ext cx="9144000" cy="857892"/>
          </a:xfrm>
          <a:prstGeom prst="rect">
            <a:avLst/>
          </a:prstGeom>
          <a:gradFill>
            <a:gsLst>
              <a:gs pos="27000">
                <a:schemeClr val="accent1"/>
              </a:gs>
              <a:gs pos="50000">
                <a:schemeClr val="accent1"/>
              </a:gs>
              <a:gs pos="100000">
                <a:schemeClr val="tx1"/>
              </a:gs>
            </a:gsLst>
            <a:lin ang="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PNHP-logo.jpg"/>
          <p:cNvPicPr>
            <a:picLocks noChangeAspect="1"/>
          </p:cNvPicPr>
          <p:nvPr userDrawn="1"/>
        </p:nvPicPr>
        <p:blipFill>
          <a:blip r:embed="rId7" cstate="print"/>
          <a:srcRect l="2519" t="3855" r="4208" b="11828"/>
          <a:stretch>
            <a:fillRect/>
          </a:stretch>
        </p:blipFill>
        <p:spPr>
          <a:xfrm>
            <a:off x="359596" y="6092575"/>
            <a:ext cx="3022616" cy="685164"/>
          </a:xfrm>
          <a:prstGeom prst="rect">
            <a:avLst/>
          </a:prstGeom>
          <a:ln>
            <a:noFill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4" r:id="rId3"/>
    <p:sldLayoutId id="2147483650" r:id="rId4"/>
    <p:sldLayoutId id="2147483652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Franklin Gothic Medium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•"/>
        <a:defRPr sz="3200" kern="1200">
          <a:solidFill>
            <a:schemeClr val="tx1"/>
          </a:solidFill>
          <a:latin typeface="Franklin Gothic Medium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•"/>
        <a:defRPr sz="2800" kern="1200">
          <a:solidFill>
            <a:schemeClr val="tx1"/>
          </a:solidFill>
          <a:latin typeface="Franklin Gothic Medium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•"/>
        <a:defRPr sz="2400" kern="1200">
          <a:solidFill>
            <a:schemeClr val="tx1"/>
          </a:solidFill>
          <a:latin typeface="Franklin Gothic Medium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•"/>
        <a:defRPr sz="2000" kern="1200">
          <a:solidFill>
            <a:schemeClr val="tx1"/>
          </a:solidFill>
          <a:latin typeface="Franklin Gothic Medium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600"/>
        </a:spcAft>
        <a:buFont typeface="Arial" pitchFamily="34" charset="0"/>
        <a:buChar char="•"/>
        <a:defRPr sz="1800" kern="1200">
          <a:solidFill>
            <a:schemeClr val="tx1"/>
          </a:solidFill>
          <a:latin typeface="Franklin Gothic Medium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nhp.org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nhp.org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Layout" Target="../diagrams/layout3.xml"/><Relationship Id="rId7" Type="http://schemas.openxmlformats.org/officeDocument/2006/relationships/image" Target="../media/image4.png"/><Relationship Id="rId12" Type="http://schemas.microsoft.com/office/2007/relationships/diagramDrawing" Target="../diagrams/drawing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11" Type="http://schemas.openxmlformats.org/officeDocument/2006/relationships/diagramColors" Target="../diagrams/colors4.xml"/><Relationship Id="rId5" Type="http://schemas.openxmlformats.org/officeDocument/2006/relationships/diagramColors" Target="../diagrams/colors3.xml"/><Relationship Id="rId10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3.xml"/><Relationship Id="rId9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6.jpe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47730" y="1506829"/>
            <a:ext cx="7946264" cy="1944709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4800" dirty="0" smtClean="0">
                <a:latin typeface="Franklin Gothic Medium" pitchFamily="34" charset="0"/>
              </a:rPr>
              <a:t>The Impact of Health Reform</a:t>
            </a:r>
            <a:endParaRPr lang="en-US" sz="4800" dirty="0">
              <a:latin typeface="Franklin Gothic Medium" pitchFamily="34" charset="0"/>
            </a:endParaRPr>
          </a:p>
        </p:txBody>
      </p:sp>
      <p:pic>
        <p:nvPicPr>
          <p:cNvPr id="104452" name="Picture 4" descr="PNHP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7735" y="2389031"/>
            <a:ext cx="7611159" cy="1732208"/>
          </a:xfrm>
          <a:prstGeom prst="rect">
            <a:avLst/>
          </a:prstGeom>
          <a:ln>
            <a:solidFill>
              <a:schemeClr val="bg1">
                <a:lumMod val="9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98513" y="4559826"/>
            <a:ext cx="3229923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85000"/>
              </a:lnSpc>
              <a:spcBef>
                <a:spcPct val="30000"/>
              </a:spcBef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Franklin Gothic Medium" pitchFamily="34" charset="0"/>
              </a:rPr>
              <a:t>29 East Madison, Suite 602</a:t>
            </a:r>
            <a:b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Franklin Gothic Medium" pitchFamily="34" charset="0"/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Franklin Gothic Medium" pitchFamily="34" charset="0"/>
              </a:rPr>
              <a:t>Chicago, Il 60602</a:t>
            </a:r>
            <a:b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Franklin Gothic Medium" pitchFamily="34" charset="0"/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Franklin Gothic Medium" pitchFamily="34" charset="0"/>
              </a:rPr>
              <a:t>312-782-6006</a:t>
            </a:r>
            <a:b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Franklin Gothic Medium" pitchFamily="34" charset="0"/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Franklin Gothic Medium" pitchFamily="34" charset="0"/>
                <a:hlinkClick r:id="rId3"/>
              </a:rPr>
              <a:t>www.pnhp.org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Franklin Gothic Medium" pitchFamily="34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tabLst>
                <a:tab pos="4981575" algn="l"/>
              </a:tabLst>
            </a:pPr>
            <a:r>
              <a:rPr lang="en-US" sz="3600" b="1" dirty="0">
                <a:latin typeface="Franklin Gothic Medium" pitchFamily="34" charset="0"/>
              </a:rPr>
              <a:t>Impact of Health Reform on:</a:t>
            </a:r>
            <a:br>
              <a:rPr lang="en-US" sz="3600" b="1" dirty="0">
                <a:latin typeface="Franklin Gothic Medium" pitchFamily="34" charset="0"/>
              </a:rPr>
            </a:br>
            <a:r>
              <a:rPr lang="en-US" sz="5300" b="1" dirty="0">
                <a:latin typeface="Franklin Gothic Medium" pitchFamily="34" charset="0"/>
              </a:rPr>
              <a:t>Administrative Costs</a:t>
            </a:r>
          </a:p>
        </p:txBody>
      </p:sp>
      <p:pic>
        <p:nvPicPr>
          <p:cNvPr id="55" name="Picture 54" descr="void.jpg"/>
          <p:cNvPicPr>
            <a:picLocks noChangeAspect="1"/>
          </p:cNvPicPr>
          <p:nvPr/>
        </p:nvPicPr>
        <p:blipFill>
          <a:blip r:embed="rId2" cstate="print"/>
          <a:srcRect l="14443" r="10591"/>
          <a:stretch>
            <a:fillRect/>
          </a:stretch>
        </p:blipFill>
        <p:spPr>
          <a:xfrm>
            <a:off x="2456482" y="1485899"/>
            <a:ext cx="4223288" cy="4225226"/>
          </a:xfrm>
          <a:prstGeom prst="ellipse">
            <a:avLst/>
          </a:prstGeom>
          <a:ln w="12700" cap="rnd">
            <a:solidFill>
              <a:schemeClr val="bg1">
                <a:lumMod val="1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6" name="Picture 55" descr="bureaucrats.jpg"/>
          <p:cNvPicPr>
            <a:picLocks noChangeAspect="1"/>
          </p:cNvPicPr>
          <p:nvPr/>
        </p:nvPicPr>
        <p:blipFill>
          <a:blip r:embed="rId3" cstate="print"/>
          <a:srcRect t="1373" r="5006"/>
          <a:stretch>
            <a:fillRect/>
          </a:stretch>
        </p:blipFill>
        <p:spPr>
          <a:xfrm>
            <a:off x="2758442" y="1436913"/>
            <a:ext cx="3592113" cy="242114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4" name="Rounded Rectangle 53"/>
          <p:cNvSpPr/>
          <p:nvPr/>
        </p:nvSpPr>
        <p:spPr>
          <a:xfrm>
            <a:off x="2408697" y="5168686"/>
            <a:ext cx="4362773" cy="689674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dirty="0" smtClean="0">
                <a:latin typeface="Franklin Gothic Book" pitchFamily="34" charset="0"/>
              </a:rPr>
              <a:t>Standardized claim forms: </a:t>
            </a:r>
            <a:r>
              <a:rPr lang="en-US" sz="2400" dirty="0" smtClean="0">
                <a:latin typeface="Franklin Gothic Book" pitchFamily="34" charset="0"/>
              </a:rPr>
              <a:t>????</a:t>
            </a:r>
            <a:endParaRPr lang="en-US" sz="2400" dirty="0">
              <a:latin typeface="Franklin Gothic Book" pitchFamily="34" charset="0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339674" y="1379351"/>
            <a:ext cx="8500819" cy="829158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3200" b="1" dirty="0" smtClean="0">
                <a:latin typeface="Franklin Gothic Medium" pitchFamily="34" charset="0"/>
              </a:rPr>
              <a:t>IRS cost to enforce mandate: $</a:t>
            </a:r>
            <a:r>
              <a:rPr lang="en-US" sz="3200" b="1" dirty="0" smtClean="0">
                <a:latin typeface="Franklin Gothic Medium" pitchFamily="34" charset="0"/>
              </a:rPr>
              <a:t>5 - 10 </a:t>
            </a:r>
            <a:r>
              <a:rPr lang="en-US" sz="3200" b="1" dirty="0" smtClean="0">
                <a:latin typeface="Franklin Gothic Medium" pitchFamily="34" charset="0"/>
              </a:rPr>
              <a:t>billion</a:t>
            </a:r>
            <a:endParaRPr lang="en-US" sz="3200" b="1" dirty="0">
              <a:latin typeface="Franklin Gothic Medium" pitchFamily="34" charset="0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1362561" y="3327293"/>
            <a:ext cx="6455045" cy="829158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dirty="0" smtClean="0">
                <a:latin typeface="Franklin Gothic Medium" pitchFamily="34" charset="0"/>
              </a:rPr>
              <a:t>Insurance overhead: </a:t>
            </a:r>
            <a:endParaRPr lang="en-US" sz="2400" b="1" dirty="0" smtClean="0">
              <a:latin typeface="Franklin Gothic Medium" pitchFamily="34" charset="0"/>
            </a:endParaRPr>
          </a:p>
          <a:p>
            <a:pPr lvl="0" algn="ctr"/>
            <a:r>
              <a:rPr lang="en-US" sz="2400" dirty="0" smtClean="0">
                <a:latin typeface="Franklin Gothic Medium" pitchFamily="34" charset="0"/>
              </a:rPr>
              <a:t>~</a:t>
            </a:r>
            <a:r>
              <a:rPr lang="en-US" sz="2400" dirty="0" smtClean="0">
                <a:latin typeface="Franklin Gothic Medium" pitchFamily="34" charset="0"/>
              </a:rPr>
              <a:t>13% of new premium revenues </a:t>
            </a:r>
            <a:r>
              <a:rPr lang="en-US" sz="2400" dirty="0" smtClean="0">
                <a:latin typeface="Franklin Gothic Medium" pitchFamily="34" charset="0"/>
              </a:rPr>
              <a:t>= </a:t>
            </a:r>
            <a:r>
              <a:rPr lang="en-US" sz="2400" dirty="0" smtClean="0">
                <a:latin typeface="Franklin Gothic Medium" pitchFamily="34" charset="0"/>
              </a:rPr>
              <a:t>$42 billion</a:t>
            </a:r>
            <a:endParaRPr lang="en-US" sz="2400" dirty="0">
              <a:latin typeface="Franklin Gothic Medium" pitchFamily="34" charset="0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847242" y="2353322"/>
            <a:ext cx="7485682" cy="829158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kern="0" dirty="0" smtClean="0">
                <a:solidFill>
                  <a:schemeClr val="bg1"/>
                </a:solidFill>
                <a:latin typeface="Franklin Gothic Medium" pitchFamily="34" charset="0"/>
              </a:rPr>
              <a:t>Running insurance </a:t>
            </a:r>
            <a:r>
              <a:rPr lang="en-US" sz="2400" b="1" kern="0" dirty="0" smtClean="0">
                <a:solidFill>
                  <a:schemeClr val="bg1"/>
                </a:solidFill>
                <a:latin typeface="Franklin Gothic Medium" pitchFamily="34" charset="0"/>
              </a:rPr>
              <a:t>exchanges </a:t>
            </a:r>
            <a:r>
              <a:rPr lang="en-US" sz="2400" kern="0" dirty="0" smtClean="0">
                <a:solidFill>
                  <a:schemeClr val="bg1"/>
                </a:solidFill>
                <a:latin typeface="Franklin Gothic Medium" pitchFamily="34" charset="0"/>
              </a:rPr>
              <a:t>(based </a:t>
            </a:r>
            <a:r>
              <a:rPr lang="en-US" sz="2400" kern="0" dirty="0" smtClean="0">
                <a:solidFill>
                  <a:schemeClr val="bg1"/>
                </a:solidFill>
                <a:latin typeface="Franklin Gothic Medium" pitchFamily="34" charset="0"/>
              </a:rPr>
              <a:t>on </a:t>
            </a:r>
            <a:r>
              <a:rPr lang="en-US" sz="2400" kern="0" dirty="0" smtClean="0">
                <a:solidFill>
                  <a:schemeClr val="bg1"/>
                </a:solidFill>
                <a:latin typeface="Franklin Gothic Medium" pitchFamily="34" charset="0"/>
              </a:rPr>
              <a:t>MA)</a:t>
            </a:r>
            <a:r>
              <a:rPr lang="en-US" sz="2400" b="1" kern="0" dirty="0" smtClean="0">
                <a:solidFill>
                  <a:schemeClr val="bg1"/>
                </a:solidFill>
                <a:latin typeface="Franklin Gothic Medium" pitchFamily="34" charset="0"/>
              </a:rPr>
              <a:t>: </a:t>
            </a:r>
          </a:p>
          <a:p>
            <a:pPr lvl="0" algn="ctr"/>
            <a:r>
              <a:rPr lang="en-US" sz="2400" kern="0" dirty="0" smtClean="0">
                <a:solidFill>
                  <a:schemeClr val="bg1"/>
                </a:solidFill>
                <a:latin typeface="Franklin Gothic Medium" pitchFamily="34" charset="0"/>
              </a:rPr>
              <a:t>~</a:t>
            </a:r>
            <a:r>
              <a:rPr lang="en-US" sz="2400" kern="0" dirty="0" smtClean="0">
                <a:solidFill>
                  <a:schemeClr val="bg1"/>
                </a:solidFill>
                <a:latin typeface="Franklin Gothic Medium" pitchFamily="34" charset="0"/>
              </a:rPr>
              <a:t>4% of </a:t>
            </a:r>
            <a:r>
              <a:rPr lang="en-US" sz="2400" kern="0" dirty="0" smtClean="0">
                <a:solidFill>
                  <a:schemeClr val="bg1"/>
                </a:solidFill>
                <a:latin typeface="Franklin Gothic Medium" pitchFamily="34" charset="0"/>
              </a:rPr>
              <a:t>premiums</a:t>
            </a:r>
            <a:endParaRPr lang="en-US" sz="2400" kern="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2102605" y="4301264"/>
            <a:ext cx="4974957" cy="72261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b="1" dirty="0" smtClean="0">
                <a:latin typeface="Franklin Gothic Book" pitchFamily="34" charset="0"/>
              </a:rPr>
              <a:t>Cap on insurance overhead: </a:t>
            </a:r>
            <a:r>
              <a:rPr lang="en-US" sz="2400" dirty="0" smtClean="0">
                <a:latin typeface="Franklin Gothic Book" pitchFamily="34" charset="0"/>
              </a:rPr>
              <a:t>????</a:t>
            </a:r>
            <a:endParaRPr lang="en-US" sz="2400" dirty="0">
              <a:latin typeface="Franklin Gothic Book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0" grpId="0" animBg="1"/>
      <p:bldP spid="51" grpId="0" animBg="1"/>
      <p:bldP spid="52" grpId="0" animBg="1"/>
      <p:bldP spid="5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liz Fowler.jpg"/>
          <p:cNvPicPr>
            <a:picLocks noChangeAspect="1"/>
          </p:cNvPicPr>
          <p:nvPr/>
        </p:nvPicPr>
        <p:blipFill>
          <a:blip r:embed="rId2" cstate="print"/>
          <a:srcRect l="28928" r="-4678" b="8979"/>
          <a:stretch>
            <a:fillRect/>
          </a:stretch>
        </p:blipFill>
        <p:spPr>
          <a:xfrm flipH="1">
            <a:off x="2471980" y="1857292"/>
            <a:ext cx="2162013" cy="168407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6" name="TextBox 25"/>
          <p:cNvSpPr txBox="1"/>
          <p:nvPr/>
        </p:nvSpPr>
        <p:spPr>
          <a:xfrm>
            <a:off x="154980" y="1632485"/>
            <a:ext cx="3603358" cy="7571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</a:pPr>
            <a:r>
              <a:rPr lang="en-US" sz="2400" b="1" dirty="0" smtClean="0">
                <a:latin typeface="Franklin Gothic Book" pitchFamily="34" charset="0"/>
              </a:rPr>
              <a:t>Former </a:t>
            </a:r>
            <a:r>
              <a:rPr lang="en-US" sz="2400" b="1" dirty="0" smtClean="0">
                <a:latin typeface="Franklin Gothic Book" pitchFamily="34" charset="0"/>
              </a:rPr>
              <a:t>VP of Public Policy for </a:t>
            </a:r>
            <a:r>
              <a:rPr lang="en-US" sz="2400" b="1" dirty="0" smtClean="0">
                <a:latin typeface="Franklin Gothic Book" pitchFamily="34" charset="0"/>
              </a:rPr>
              <a:t>WellPoint/Anthem</a:t>
            </a:r>
            <a:endParaRPr lang="en-US" sz="2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43177" y="2626964"/>
            <a:ext cx="2828441" cy="7571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dirty="0" smtClean="0">
                <a:latin typeface="Franklin Gothic Medium" pitchFamily="34" charset="0"/>
              </a:rPr>
              <a:t>Senate framework written by Liz Fowler</a:t>
            </a:r>
            <a:endParaRPr lang="en-US" sz="2400" dirty="0">
              <a:latin typeface="Franklin Gothic Medium" pitchFamily="34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9144000" cy="1143000"/>
          </a:xfrm>
        </p:spPr>
        <p:txBody>
          <a:bodyPr>
            <a:noAutofit/>
          </a:bodyPr>
          <a:lstStyle/>
          <a:p>
            <a:pPr>
              <a:tabLst>
                <a:tab pos="4981575" algn="l"/>
              </a:tabLst>
            </a:pPr>
            <a:r>
              <a:rPr lang="en-US" sz="4800" b="1" dirty="0">
                <a:latin typeface="Franklin Gothic Medium" pitchFamily="34" charset="0"/>
              </a:rPr>
              <a:t>Role Played by Health </a:t>
            </a:r>
            <a:r>
              <a:rPr lang="en-US" sz="4800" b="1" dirty="0" smtClean="0">
                <a:latin typeface="Franklin Gothic Medium" pitchFamily="34" charset="0"/>
              </a:rPr>
              <a:t>Industry</a:t>
            </a:r>
            <a:br>
              <a:rPr lang="en-US" sz="4800" b="1" dirty="0" smtClean="0">
                <a:latin typeface="Franklin Gothic Medium" pitchFamily="34" charset="0"/>
              </a:rPr>
            </a:br>
            <a:r>
              <a:rPr lang="en-US" sz="4800" b="1" dirty="0" smtClean="0">
                <a:latin typeface="Franklin Gothic Medium" pitchFamily="34" charset="0"/>
              </a:rPr>
              <a:t>In </a:t>
            </a:r>
            <a:r>
              <a:rPr lang="en-US" sz="4800" b="1" dirty="0">
                <a:latin typeface="Franklin Gothic Medium" pitchFamily="34" charset="0"/>
              </a:rPr>
              <a:t>Health Reform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357107" y="3673093"/>
            <a:ext cx="8398789" cy="1050012"/>
            <a:chOff x="372606" y="1666067"/>
            <a:chExt cx="8398789" cy="1050012"/>
          </a:xfrm>
        </p:grpSpPr>
        <p:sp>
          <p:nvSpPr>
            <p:cNvPr id="10" name="Oval 9"/>
            <p:cNvSpPr/>
            <p:nvPr/>
          </p:nvSpPr>
          <p:spPr>
            <a:xfrm>
              <a:off x="2812942" y="1689315"/>
              <a:ext cx="3254644" cy="100351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85000"/>
                </a:lnSpc>
              </a:pPr>
              <a:r>
                <a:rPr lang="en-US" sz="2800" dirty="0" smtClean="0">
                  <a:latin typeface="Franklin Gothic Medium" pitchFamily="34" charset="0"/>
                </a:rPr>
                <a:t>Insurance company ads</a:t>
              </a:r>
              <a:endParaRPr lang="en-US" sz="2800" dirty="0">
                <a:latin typeface="Franklin Gothic Medium" pitchFamily="34" charset="0"/>
              </a:endParaRPr>
            </a:p>
          </p:txBody>
        </p:sp>
        <p:sp>
          <p:nvSpPr>
            <p:cNvPr id="8" name="Right Arrow 7"/>
            <p:cNvSpPr/>
            <p:nvPr/>
          </p:nvSpPr>
          <p:spPr>
            <a:xfrm>
              <a:off x="5745351" y="1666067"/>
              <a:ext cx="3026044" cy="1050012"/>
            </a:xfrm>
            <a:prstGeom prst="rightArrow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Franklin Gothic Medium" pitchFamily="34" charset="0"/>
                </a:rPr>
                <a:t>Promoting reform</a:t>
              </a:r>
              <a:endParaRPr lang="en-US" sz="2400" dirty="0">
                <a:latin typeface="Franklin Gothic Medium" pitchFamily="34" charset="0"/>
              </a:endParaRPr>
            </a:p>
          </p:txBody>
        </p:sp>
        <p:sp>
          <p:nvSpPr>
            <p:cNvPr id="9" name="Left Arrow 8"/>
            <p:cNvSpPr/>
            <p:nvPr/>
          </p:nvSpPr>
          <p:spPr>
            <a:xfrm>
              <a:off x="372606" y="1666067"/>
              <a:ext cx="3026044" cy="1050012"/>
            </a:xfrm>
            <a:prstGeom prst="leftArrow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Franklin Gothic Medium" pitchFamily="34" charset="0"/>
                </a:rPr>
                <a:t>Favoring reform</a:t>
              </a:r>
              <a:endParaRPr lang="en-US" sz="2400" dirty="0">
                <a:latin typeface="Franklin Gothic Medium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57107" y="4798012"/>
            <a:ext cx="8398789" cy="1110712"/>
            <a:chOff x="372606" y="2790986"/>
            <a:chExt cx="8398789" cy="1110712"/>
          </a:xfrm>
        </p:grpSpPr>
        <p:sp>
          <p:nvSpPr>
            <p:cNvPr id="14" name="Oval 13"/>
            <p:cNvSpPr/>
            <p:nvPr/>
          </p:nvSpPr>
          <p:spPr>
            <a:xfrm>
              <a:off x="2084522" y="2790986"/>
              <a:ext cx="4711485" cy="1110712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>
                <a:lnSpc>
                  <a:spcPct val="85000"/>
                </a:lnSpc>
              </a:pPr>
              <a:r>
                <a:rPr lang="en-US" sz="2800" dirty="0" smtClean="0">
                  <a:latin typeface="Franklin Gothic Medium" pitchFamily="34" charset="0"/>
                </a:rPr>
                <a:t>Insurance company donations</a:t>
              </a:r>
              <a:endParaRPr lang="en-US" sz="2800" dirty="0">
                <a:latin typeface="Franklin Gothic Medium" pitchFamily="34" charset="0"/>
              </a:endParaRPr>
            </a:p>
          </p:txBody>
        </p:sp>
        <p:sp>
          <p:nvSpPr>
            <p:cNvPr id="15" name="Right Arrow 14"/>
            <p:cNvSpPr/>
            <p:nvPr/>
          </p:nvSpPr>
          <p:spPr>
            <a:xfrm>
              <a:off x="6395634" y="2821336"/>
              <a:ext cx="2375761" cy="1050012"/>
            </a:xfrm>
            <a:prstGeom prst="rightArrow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Franklin Gothic Medium" pitchFamily="34" charset="0"/>
                </a:rPr>
                <a:t>Republicans</a:t>
              </a:r>
              <a:endParaRPr lang="en-US" sz="2400" dirty="0">
                <a:latin typeface="Franklin Gothic Medium" pitchFamily="34" charset="0"/>
              </a:endParaRPr>
            </a:p>
          </p:txBody>
        </p:sp>
        <p:sp>
          <p:nvSpPr>
            <p:cNvPr id="16" name="Left Arrow 15"/>
            <p:cNvSpPr/>
            <p:nvPr/>
          </p:nvSpPr>
          <p:spPr>
            <a:xfrm>
              <a:off x="372606" y="2821336"/>
              <a:ext cx="2375761" cy="1050012"/>
            </a:xfrm>
            <a:prstGeom prst="leftArrow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latin typeface="Franklin Gothic Medium" pitchFamily="34" charset="0"/>
                </a:rPr>
                <a:t>Democrats</a:t>
              </a:r>
              <a:endParaRPr lang="en-US" sz="2400" dirty="0">
                <a:latin typeface="Franklin Gothic Medium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982705" y="1584363"/>
            <a:ext cx="3983063" cy="2119729"/>
            <a:chOff x="383653" y="1530121"/>
            <a:chExt cx="3537418" cy="2119729"/>
          </a:xfrm>
        </p:grpSpPr>
        <p:pic>
          <p:nvPicPr>
            <p:cNvPr id="21" name="Picture 20" descr="Torn bottom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3653" y="1530121"/>
              <a:ext cx="3521920" cy="2119729"/>
            </a:xfrm>
            <a:prstGeom prst="rect">
              <a:avLst/>
            </a:prstGeo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22" name="TextBox 21"/>
            <p:cNvSpPr txBox="1"/>
            <p:nvPr/>
          </p:nvSpPr>
          <p:spPr>
            <a:xfrm>
              <a:off x="464949" y="1573077"/>
              <a:ext cx="345612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Franklin Gothic Medium" pitchFamily="34" charset="0"/>
                </a:rPr>
                <a:t>Pharma spent </a:t>
              </a:r>
            </a:p>
            <a:p>
              <a:pPr algn="ctr"/>
              <a:r>
                <a:rPr lang="en-US" sz="3200" b="1" dirty="0" smtClean="0">
                  <a:latin typeface="Franklin Gothic Medium" pitchFamily="34" charset="0"/>
                </a:rPr>
                <a:t>$100,000,000 </a:t>
              </a:r>
            </a:p>
            <a:p>
              <a:pPr algn="ctr"/>
              <a:r>
                <a:rPr lang="en-US" sz="3200" dirty="0" smtClean="0">
                  <a:latin typeface="Franklin Gothic Medium" pitchFamily="34" charset="0"/>
                </a:rPr>
                <a:t>supporting reform</a:t>
              </a:r>
              <a:endParaRPr lang="en-US" sz="3200" dirty="0">
                <a:latin typeface="Franklin Gothic Medium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47730" y="1506829"/>
            <a:ext cx="7946264" cy="1944709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4800" dirty="0" smtClean="0">
                <a:latin typeface="Franklin Gothic Medium" pitchFamily="34" charset="0"/>
              </a:rPr>
              <a:t>The Impact of Health Reform</a:t>
            </a:r>
            <a:endParaRPr lang="en-US" sz="4800" dirty="0">
              <a:latin typeface="Franklin Gothic Medium" pitchFamily="34" charset="0"/>
            </a:endParaRPr>
          </a:p>
        </p:txBody>
      </p:sp>
      <p:pic>
        <p:nvPicPr>
          <p:cNvPr id="104452" name="Picture 4" descr="PNHP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7735" y="2389031"/>
            <a:ext cx="7611159" cy="1732208"/>
          </a:xfrm>
          <a:prstGeom prst="rect">
            <a:avLst/>
          </a:prstGeom>
          <a:ln>
            <a:solidFill>
              <a:schemeClr val="bg1">
                <a:lumMod val="9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798513" y="4559826"/>
            <a:ext cx="3229923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85000"/>
              </a:lnSpc>
              <a:spcBef>
                <a:spcPct val="30000"/>
              </a:spcBef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Franklin Gothic Medium" pitchFamily="34" charset="0"/>
              </a:rPr>
              <a:t>29 East Madison, Suite 602</a:t>
            </a:r>
            <a:b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Franklin Gothic Medium" pitchFamily="34" charset="0"/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Franklin Gothic Medium" pitchFamily="34" charset="0"/>
              </a:rPr>
              <a:t>Chicago, Il 60602</a:t>
            </a:r>
            <a:b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Franklin Gothic Medium" pitchFamily="34" charset="0"/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Franklin Gothic Medium" pitchFamily="34" charset="0"/>
              </a:rPr>
              <a:t>312-782-6006</a:t>
            </a:r>
            <a:b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Franklin Gothic Medium" pitchFamily="34" charset="0"/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Franklin Gothic Medium" pitchFamily="34" charset="0"/>
                <a:hlinkClick r:id="rId3"/>
              </a:rPr>
              <a:t>www.pnhp.org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Franklin Gothic Medium" pitchFamily="34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79305" y="489398"/>
          <a:ext cx="7998026" cy="53318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1629CA-3EA5-429C-ADB3-05BA96AA1D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F1629CA-3EA5-429C-ADB3-05BA96AA1D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B6EF96-FC44-458B-ADAA-BE79A85545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graphicEl>
                                              <a:dgm id="{F7B6EF96-FC44-458B-ADAA-BE79A855450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117E39B-81B2-470B-A20B-53186FFD24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graphicEl>
                                              <a:dgm id="{3117E39B-81B2-470B-A20B-53186FFD24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FB614EB-3934-49C2-BA56-1E78E8474F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8FB614EB-3934-49C2-BA56-1E78E8474F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134D9C3-D9D9-4113-B0D2-3EDD8CCD08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graphicEl>
                                              <a:dgm id="{9134D9C3-D9D9-4113-B0D2-3EDD8CCD08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EEC78D3-6E46-402A-B9C6-CE2FFB8143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FEEC78D3-6E46-402A-B9C6-CE2FFB8143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AFFF97F-BBEF-4028-9D17-D3E3CAC7E8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3AFFF97F-BBEF-4028-9D17-D3E3CAC7E8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C294A8F-FAAD-4F14-AFDB-9668D64238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9C294A8F-FAAD-4F14-AFDB-9668D64238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8EB828B-829F-4075-BA4E-7FA38B8EE9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graphicEl>
                                              <a:dgm id="{18EB828B-829F-4075-BA4E-7FA38B8EE9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79EEA6F-5144-4860-A681-4B931151BE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379EEA6F-5144-4860-A681-4B931151BE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rowd Scene of America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46438" y="1423759"/>
            <a:ext cx="6529474" cy="4320336"/>
          </a:xfrm>
          <a:prstGeom prst="rect">
            <a:avLst/>
          </a:prstGeom>
          <a:ln>
            <a:solidFill>
              <a:schemeClr val="bg1">
                <a:lumMod val="1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>
                <a:latin typeface="Franklin Gothic Medium" pitchFamily="34" charset="0"/>
              </a:rPr>
              <a:t>Impact of Health Reform on:</a:t>
            </a:r>
            <a:br>
              <a:rPr lang="en-US" sz="3600" b="1" dirty="0">
                <a:latin typeface="Franklin Gothic Medium" pitchFamily="34" charset="0"/>
              </a:rPr>
            </a:br>
            <a:r>
              <a:rPr lang="en-US" sz="5300" b="1" dirty="0">
                <a:latin typeface="Franklin Gothic Medium" pitchFamily="34" charset="0"/>
              </a:rPr>
              <a:t>The Uninsured</a:t>
            </a:r>
            <a:endParaRPr lang="en-US" sz="4800" b="1" dirty="0">
              <a:latin typeface="Franklin Gothic Medium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59596" y="1315092"/>
          <a:ext cx="8424809" cy="46747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4E99F75-81C3-45A2-9B3C-BF5BCB4145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04E99F75-81C3-45A2-9B3C-BF5BCB4145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3B54A0A-79EE-4E39-95DA-C7B1E68235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93B54A0A-79EE-4E39-95DA-C7B1E68235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918F4E9-6F3F-4F47-B0EA-5CC56A2AE1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0918F4E9-6F3F-4F47-B0EA-5CC56A2AE1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915402A-62DD-47EE-A376-99B9634220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9915402A-62DD-47EE-A376-99B9634220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>
                <a:latin typeface="Franklin Gothic Medium" pitchFamily="34" charset="0"/>
              </a:rPr>
              <a:t>Impact of Health Reform on:</a:t>
            </a:r>
            <a:br>
              <a:rPr lang="en-US" sz="3600" b="1" dirty="0">
                <a:latin typeface="Franklin Gothic Medium" pitchFamily="34" charset="0"/>
              </a:rPr>
            </a:br>
            <a:r>
              <a:rPr lang="en-US" sz="5300" b="1" dirty="0">
                <a:latin typeface="Franklin Gothic Medium" pitchFamily="34" charset="0"/>
              </a:rPr>
              <a:t>The Underinsured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90945" y="1315093"/>
          <a:ext cx="4807527" cy="29243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 descr="Janus coin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591129" y="1636040"/>
            <a:ext cx="3979434" cy="4019630"/>
          </a:xfrm>
          <a:prstGeom prst="rect">
            <a:avLst/>
          </a:prstGeom>
        </p:spPr>
      </p:pic>
      <p:graphicFrame>
        <p:nvGraphicFramePr>
          <p:cNvPr id="6" name="Diagram 5"/>
          <p:cNvGraphicFramePr/>
          <p:nvPr/>
        </p:nvGraphicFramePr>
        <p:xfrm>
          <a:off x="4849092" y="2161309"/>
          <a:ext cx="4045527" cy="38931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22FF16-7D6E-4E18-8C40-D04CE669DA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AE22FF16-7D6E-4E18-8C40-D04CE669DA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andba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6204" y="1704811"/>
            <a:ext cx="5878312" cy="3909633"/>
          </a:xfrm>
          <a:prstGeom prst="rect">
            <a:avLst/>
          </a:prstGeom>
          <a:ln>
            <a:solidFill>
              <a:schemeClr val="bg1">
                <a:lumMod val="1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>
                <a:latin typeface="Franklin Gothic Medium" pitchFamily="34" charset="0"/>
              </a:rPr>
              <a:t>Impact of Health Reform on:</a:t>
            </a:r>
            <a:br>
              <a:rPr lang="en-US" sz="3600" b="1" dirty="0">
                <a:latin typeface="Franklin Gothic Medium" pitchFamily="34" charset="0"/>
              </a:rPr>
            </a:br>
            <a:r>
              <a:rPr lang="en-US" sz="5300" b="1" dirty="0">
                <a:latin typeface="Franklin Gothic Medium" pitchFamily="34" charset="0"/>
              </a:rPr>
              <a:t>Medical Bankruptcy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030281" y="1346088"/>
          <a:ext cx="6796008" cy="4566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DEFF7D8-F913-491B-9E07-60F9FBB0BD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ADEFF7D8-F913-491B-9E07-60F9FBB0BD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B0F6F24-C036-4CB1-AD3E-29DE1D7E39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9B0F6F24-C036-4CB1-AD3E-29DE1D7E391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228087B-E770-4A41-8B73-FE4A18C475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D228087B-E770-4A41-8B73-FE4A18C4759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105E93-CC87-4758-914B-3257BAEACA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0C105E93-CC87-4758-914B-3257BAEACA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>
                <a:latin typeface="Franklin Gothic Medium" pitchFamily="34" charset="0"/>
              </a:rPr>
              <a:t>Impact of Health Reform on:</a:t>
            </a:r>
            <a:br>
              <a:rPr lang="en-US" sz="3600" b="1" dirty="0">
                <a:latin typeface="Franklin Gothic Medium" pitchFamily="34" charset="0"/>
              </a:rPr>
            </a:br>
            <a:r>
              <a:rPr lang="en-US" sz="5300" b="1" dirty="0">
                <a:latin typeface="Franklin Gothic Medium" pitchFamily="34" charset="0"/>
              </a:rPr>
              <a:t>Health Care </a:t>
            </a:r>
            <a:r>
              <a:rPr lang="en-US" sz="5300" b="1" dirty="0" smtClean="0">
                <a:latin typeface="Franklin Gothic Medium" pitchFamily="34" charset="0"/>
              </a:rPr>
              <a:t>Costs</a:t>
            </a:r>
            <a:r>
              <a:rPr lang="en-US" sz="5300" b="1" dirty="0" smtClean="0"/>
              <a:t> (</a:t>
            </a:r>
            <a:r>
              <a:rPr lang="en-US" sz="5300" b="1" dirty="0" smtClean="0">
                <a:latin typeface="Franklin Gothic Medium" pitchFamily="34" charset="0"/>
              </a:rPr>
              <a:t>Expansions)</a:t>
            </a:r>
            <a:endParaRPr lang="en-US" sz="5300" b="1" dirty="0">
              <a:latin typeface="Franklin Gothic Medium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0" y="1295132"/>
          <a:ext cx="9144000" cy="46019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391876" y="6206838"/>
            <a:ext cx="46862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 smtClean="0">
                <a:solidFill>
                  <a:schemeClr val="bg2"/>
                </a:solidFill>
                <a:latin typeface="Franklin Gothic Medium" pitchFamily="34" charset="0"/>
              </a:rPr>
              <a:t>All figures reflect spending through 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FD2E327-4215-48C6-ABF2-1FDB207177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3FD2E327-4215-48C6-ABF2-1FDB207177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330A7DB-F3FA-4053-B402-828838F85A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7330A7DB-F3FA-4053-B402-828838F85A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FECC8DA-67E2-41D6-89E5-DC6A8FBDD1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DFECC8DA-67E2-41D6-89E5-DC6A8FBDD1A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71898"/>
            <a:ext cx="9144000" cy="1143000"/>
          </a:xfrm>
        </p:spPr>
        <p:txBody>
          <a:bodyPr>
            <a:normAutofit fontScale="90000"/>
          </a:bodyPr>
          <a:lstStyle/>
          <a:p>
            <a:pPr>
              <a:tabLst>
                <a:tab pos="4981575" algn="l"/>
              </a:tabLst>
            </a:pPr>
            <a:r>
              <a:rPr lang="en-US" sz="3600" b="1" dirty="0">
                <a:latin typeface="Franklin Gothic Medium" pitchFamily="34" charset="0"/>
              </a:rPr>
              <a:t>Impact of Health Reform on:</a:t>
            </a:r>
            <a:br>
              <a:rPr lang="en-US" sz="3600" b="1" dirty="0">
                <a:latin typeface="Franklin Gothic Medium" pitchFamily="34" charset="0"/>
              </a:rPr>
            </a:br>
            <a:r>
              <a:rPr lang="en-US" sz="5300" b="1" dirty="0">
                <a:latin typeface="Franklin Gothic Medium" pitchFamily="34" charset="0"/>
              </a:rPr>
              <a:t>Health Care </a:t>
            </a:r>
            <a:r>
              <a:rPr lang="en-US" sz="5300" b="1" dirty="0" smtClean="0">
                <a:latin typeface="Franklin Gothic Medium" pitchFamily="34" charset="0"/>
              </a:rPr>
              <a:t>Costs (Savings)</a:t>
            </a:r>
            <a:endParaRPr lang="en-US" sz="5300" b="1" dirty="0">
              <a:latin typeface="Franklin Gothic Medium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34901" y="1439787"/>
          <a:ext cx="8424809" cy="4448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391876" y="6206838"/>
            <a:ext cx="46862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 smtClean="0">
                <a:solidFill>
                  <a:schemeClr val="bg2"/>
                </a:solidFill>
                <a:latin typeface="Franklin Gothic Medium" pitchFamily="34" charset="0"/>
              </a:rPr>
              <a:t>All figures reflect spending through 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tabLst>
                <a:tab pos="4981575" algn="l"/>
              </a:tabLst>
            </a:pPr>
            <a:r>
              <a:rPr lang="en-US" sz="3600" b="1" dirty="0">
                <a:latin typeface="Franklin Gothic Medium" pitchFamily="34" charset="0"/>
              </a:rPr>
              <a:t>Impact of Health Reform on:</a:t>
            </a:r>
            <a:br>
              <a:rPr lang="en-US" sz="3600" b="1" dirty="0">
                <a:latin typeface="Franklin Gothic Medium" pitchFamily="34" charset="0"/>
              </a:rPr>
            </a:br>
            <a:r>
              <a:rPr lang="en-US" sz="5300" b="1" dirty="0">
                <a:latin typeface="Franklin Gothic Medium" pitchFamily="34" charset="0"/>
              </a:rPr>
              <a:t>Cost Control Provisions</a:t>
            </a:r>
            <a:endParaRPr lang="en-US" b="1" dirty="0">
              <a:latin typeface="Franklin Gothic Medium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216976" y="1315092"/>
          <a:ext cx="8671302" cy="44812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167FBF8-C08D-4436-B928-4CE6B9A9AD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7167FBF8-C08D-4436-B928-4CE6B9A9AD0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39C1FDC-C65D-4E24-9698-ABBE67C7AC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dgm id="{F39C1FDC-C65D-4E24-9698-ABBE67C7AC1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C1D54BA-2453-4483-803B-0AED5EE8C0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graphicEl>
                                              <a:dgm id="{1C1D54BA-2453-4483-803B-0AED5EE8C0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6A107BB-04FE-4173-A5AB-F71377622F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graphicEl>
                                              <a:dgm id="{E6A107BB-04FE-4173-A5AB-F71377622F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tabLst>
                <a:tab pos="4981575" algn="l"/>
              </a:tabLst>
            </a:pPr>
            <a:r>
              <a:rPr lang="en-US" sz="3600" b="1" dirty="0">
                <a:latin typeface="Franklin Gothic Medium" pitchFamily="34" charset="0"/>
              </a:rPr>
              <a:t>Health Reform Bill:</a:t>
            </a:r>
            <a:br>
              <a:rPr lang="en-US" sz="3600" b="1" dirty="0">
                <a:latin typeface="Franklin Gothic Medium" pitchFamily="34" charset="0"/>
              </a:rPr>
            </a:br>
            <a:r>
              <a:rPr lang="en-US" sz="5300" b="1" dirty="0" smtClean="0">
                <a:latin typeface="Franklin Gothic Medium" pitchFamily="34" charset="0"/>
              </a:rPr>
              <a:t>Proven</a:t>
            </a:r>
            <a:r>
              <a:rPr lang="en-US" sz="3600" b="1" dirty="0" smtClean="0">
                <a:latin typeface="Franklin Gothic Medium" pitchFamily="34" charset="0"/>
              </a:rPr>
              <a:t> </a:t>
            </a:r>
            <a:r>
              <a:rPr lang="en-US" sz="5300" b="1" dirty="0" smtClean="0">
                <a:latin typeface="Franklin Gothic Medium" pitchFamily="34" charset="0"/>
              </a:rPr>
              <a:t>Cost </a:t>
            </a:r>
            <a:r>
              <a:rPr lang="en-US" sz="5300" b="1" dirty="0">
                <a:latin typeface="Franklin Gothic Medium" pitchFamily="34" charset="0"/>
              </a:rPr>
              <a:t>Control Provisions</a:t>
            </a:r>
          </a:p>
        </p:txBody>
      </p:sp>
      <p:graphicFrame>
        <p:nvGraphicFramePr>
          <p:cNvPr id="5" name="Content Placeholder 6"/>
          <p:cNvGraphicFramePr>
            <a:graphicFrameLocks noGrp="1"/>
          </p:cNvGraphicFramePr>
          <p:nvPr>
            <p:ph idx="1"/>
          </p:nvPr>
        </p:nvGraphicFramePr>
        <p:xfrm>
          <a:off x="216976" y="1315092"/>
          <a:ext cx="8671302" cy="44812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 descr="void.jpg"/>
          <p:cNvPicPr>
            <a:picLocks noChangeAspect="1"/>
          </p:cNvPicPr>
          <p:nvPr/>
        </p:nvPicPr>
        <p:blipFill>
          <a:blip r:embed="rId7" cstate="print"/>
          <a:srcRect l="14443" r="10591"/>
          <a:stretch>
            <a:fillRect/>
          </a:stretch>
        </p:blipFill>
        <p:spPr>
          <a:xfrm>
            <a:off x="2456482" y="1485899"/>
            <a:ext cx="4223288" cy="4225226"/>
          </a:xfrm>
          <a:prstGeom prst="ellipse">
            <a:avLst/>
          </a:prstGeom>
          <a:ln w="12700" cap="rnd">
            <a:solidFill>
              <a:schemeClr val="bg1">
                <a:lumMod val="1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PNHP1">
      <a:dk1>
        <a:srgbClr val="003300"/>
      </a:dk1>
      <a:lt1>
        <a:srgbClr val="EBF1DD"/>
      </a:lt1>
      <a:dk2>
        <a:srgbClr val="4F6128"/>
      </a:dk2>
      <a:lt2>
        <a:srgbClr val="EFECF3"/>
      </a:lt2>
      <a:accent1>
        <a:srgbClr val="01A290"/>
      </a:accent1>
      <a:accent2>
        <a:srgbClr val="28476D"/>
      </a:accent2>
      <a:accent3>
        <a:srgbClr val="9E88B8"/>
      </a:accent3>
      <a:accent4>
        <a:srgbClr val="C00000"/>
      </a:accent4>
      <a:accent5>
        <a:srgbClr val="FFC000"/>
      </a:accent5>
      <a:accent6>
        <a:srgbClr val="8CFF8C"/>
      </a:accent6>
      <a:hlink>
        <a:srgbClr val="5F497A"/>
      </a:hlink>
      <a:folHlink>
        <a:srgbClr val="B2A2C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>
            <a:latin typeface="Franklin Gothic Medium" pitchFamily="34" charset="0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</TotalTime>
  <Words>433</Words>
  <Application>Microsoft Office PowerPoint</Application>
  <PresentationFormat>On-screen Show (4:3)</PresentationFormat>
  <Paragraphs>91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Impact of Health Reform on: The Uninsured</vt:lpstr>
      <vt:lpstr>Impact of Health Reform on: The Underinsured</vt:lpstr>
      <vt:lpstr>Impact of Health Reform on: Medical Bankruptcy</vt:lpstr>
      <vt:lpstr>Impact of Health Reform on: Health Care Costs (Expansions)</vt:lpstr>
      <vt:lpstr>Impact of Health Reform on: Health Care Costs (Savings)</vt:lpstr>
      <vt:lpstr>Impact of Health Reform on: Cost Control Provisions</vt:lpstr>
      <vt:lpstr>Health Reform Bill: Proven Cost Control Provisions</vt:lpstr>
      <vt:lpstr>Impact of Health Reform on: Administrative Costs</vt:lpstr>
      <vt:lpstr>Role Played by Health Industry In Health Reform</vt:lpstr>
      <vt:lpstr>Slide 12</vt:lpstr>
    </vt:vector>
  </TitlesOfParts>
  <Company>Express Scripts,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EWeisbart</dc:creator>
  <cp:lastModifiedBy>EWeisbart</cp:lastModifiedBy>
  <cp:revision>44</cp:revision>
  <dcterms:created xsi:type="dcterms:W3CDTF">2009-10-25T08:48:05Z</dcterms:created>
  <dcterms:modified xsi:type="dcterms:W3CDTF">2010-03-30T19:55:53Z</dcterms:modified>
</cp:coreProperties>
</file>