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tags/tag1.xml" ContentType="application/vnd.openxmlformats-officedocument.presentationml.tags+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5.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6.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7.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8.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9.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10.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11.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12.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8" r:id="rId2"/>
    <p:sldMasterId id="2147483680" r:id="rId3"/>
    <p:sldMasterId id="2147483688" r:id="rId4"/>
    <p:sldMasterId id="2147483695" r:id="rId5"/>
    <p:sldMasterId id="2147483703" r:id="rId6"/>
    <p:sldMasterId id="2147483714" r:id="rId7"/>
    <p:sldMasterId id="2147483725" r:id="rId8"/>
    <p:sldMasterId id="2147483736" r:id="rId9"/>
    <p:sldMasterId id="2147483747" r:id="rId10"/>
    <p:sldMasterId id="2147483758" r:id="rId11"/>
    <p:sldMasterId id="2147483769" r:id="rId12"/>
    <p:sldMasterId id="2147483863" r:id="rId13"/>
  </p:sldMasterIdLst>
  <p:notesMasterIdLst>
    <p:notesMasterId r:id="rId42"/>
  </p:notesMasterIdLst>
  <p:sldIdLst>
    <p:sldId id="259" r:id="rId14"/>
    <p:sldId id="260" r:id="rId15"/>
    <p:sldId id="263" r:id="rId16"/>
    <p:sldId id="264" r:id="rId17"/>
    <p:sldId id="266" r:id="rId18"/>
    <p:sldId id="268" r:id="rId19"/>
    <p:sldId id="269" r:id="rId20"/>
    <p:sldId id="271" r:id="rId21"/>
    <p:sldId id="290" r:id="rId22"/>
    <p:sldId id="291" r:id="rId23"/>
    <p:sldId id="280" r:id="rId24"/>
    <p:sldId id="292" r:id="rId25"/>
    <p:sldId id="293" r:id="rId26"/>
    <p:sldId id="275" r:id="rId27"/>
    <p:sldId id="276" r:id="rId28"/>
    <p:sldId id="288" r:id="rId29"/>
    <p:sldId id="289" r:id="rId30"/>
    <p:sldId id="279" r:id="rId31"/>
    <p:sldId id="281" r:id="rId32"/>
    <p:sldId id="282" r:id="rId33"/>
    <p:sldId id="283" r:id="rId34"/>
    <p:sldId id="284" r:id="rId35"/>
    <p:sldId id="285" r:id="rId36"/>
    <p:sldId id="294" r:id="rId37"/>
    <p:sldId id="286" r:id="rId38"/>
    <p:sldId id="277" r:id="rId39"/>
    <p:sldId id="278" r:id="rId40"/>
    <p:sldId id="287" r:id="rId4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BF00"/>
    <a:srgbClr val="458B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2188"/>
  </p:normalViewPr>
  <p:slideViewPr>
    <p:cSldViewPr snapToObjects="1" showGuides="1">
      <p:cViewPr varScale="1">
        <p:scale>
          <a:sx n="85" d="100"/>
          <a:sy n="85" d="100"/>
        </p:scale>
        <p:origin x="1152"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3" Type="http://schemas.openxmlformats.org/officeDocument/2006/relationships/slideMaster" Target="slideMasters/slideMaster3.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41"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3E006E-6E90-2340-92F0-8D7B3656A32C}" type="datetimeFigureOut">
              <a:rPr lang="en-US" smtClean="0"/>
              <a:t>11/7/2018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1FA766-2090-754D-9961-FFDC48352301}" type="slidenum">
              <a:rPr lang="en-US" smtClean="0"/>
              <a:t>‹#›</a:t>
            </a:fld>
            <a:endParaRPr lang="en-US"/>
          </a:p>
        </p:txBody>
      </p:sp>
    </p:spTree>
    <p:extLst>
      <p:ext uri="{BB962C8B-B14F-4D97-AF65-F5344CB8AC3E}">
        <p14:creationId xmlns:p14="http://schemas.microsoft.com/office/powerpoint/2010/main" val="75055062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merritthawkins.com/uploadedfiles/merritthawkings/surveys/mha2014waitsurvpdf.pdf"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CB88DF-0CD0-AC49-9A0A-62311121DFC2}" type="slidenum">
              <a:rPr lang="en-US" smtClean="0"/>
              <a:t>5</a:t>
            </a:fld>
            <a:endParaRPr lang="en-US"/>
          </a:p>
        </p:txBody>
      </p:sp>
    </p:spTree>
    <p:extLst>
      <p:ext uri="{BB962C8B-B14F-4D97-AF65-F5344CB8AC3E}">
        <p14:creationId xmlns:p14="http://schemas.microsoft.com/office/powerpoint/2010/main" val="18414384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fontAlgn="base" hangingPunct="0">
              <a:spcBef>
                <a:spcPct val="0"/>
              </a:spcBef>
              <a:spcAft>
                <a:spcPct val="0"/>
              </a:spcAft>
              <a:defRPr>
                <a:solidFill>
                  <a:schemeClr val="tx1"/>
                </a:solidFill>
                <a:latin typeface="Times New Roman" charset="0"/>
                <a:ea typeface="ＭＳ Ｐゴシック" charset="0"/>
              </a:defRPr>
            </a:lvl6pPr>
            <a:lvl7pPr marL="2971800" indent="-228600" eaLnBrk="0" fontAlgn="base" hangingPunct="0">
              <a:spcBef>
                <a:spcPct val="0"/>
              </a:spcBef>
              <a:spcAft>
                <a:spcPct val="0"/>
              </a:spcAft>
              <a:defRPr>
                <a:solidFill>
                  <a:schemeClr val="tx1"/>
                </a:solidFill>
                <a:latin typeface="Times New Roman" charset="0"/>
                <a:ea typeface="ＭＳ Ｐゴシック" charset="0"/>
              </a:defRPr>
            </a:lvl7pPr>
            <a:lvl8pPr marL="3429000" indent="-228600" eaLnBrk="0" fontAlgn="base" hangingPunct="0">
              <a:spcBef>
                <a:spcPct val="0"/>
              </a:spcBef>
              <a:spcAft>
                <a:spcPct val="0"/>
              </a:spcAft>
              <a:defRPr>
                <a:solidFill>
                  <a:schemeClr val="tx1"/>
                </a:solidFill>
                <a:latin typeface="Times New Roman" charset="0"/>
                <a:ea typeface="ＭＳ Ｐゴシック" charset="0"/>
              </a:defRPr>
            </a:lvl8pPr>
            <a:lvl9pPr marL="3886200" indent="-228600" eaLnBrk="0" fontAlgn="base" hangingPunct="0">
              <a:spcBef>
                <a:spcPct val="0"/>
              </a:spcBef>
              <a:spcAft>
                <a:spcPct val="0"/>
              </a:spcAft>
              <a:defRPr>
                <a:solidFill>
                  <a:schemeClr val="tx1"/>
                </a:solidFill>
                <a:latin typeface="Times New Roman" charset="0"/>
                <a:ea typeface="ＭＳ Ｐゴシック" charset="0"/>
              </a:defRPr>
            </a:lvl9pPr>
          </a:lstStyle>
          <a:p>
            <a:pPr>
              <a:defRPr/>
            </a:pPr>
            <a:fld id="{C6F9C3F7-B9C3-AB4B-A38C-4ADBB48A9457}" type="slidenum">
              <a:rPr lang="en-US" smtClean="0">
                <a:latin typeface="Arial" charset="0"/>
              </a:rPr>
              <a:pPr>
                <a:defRPr/>
              </a:pPr>
              <a:t>8</a:t>
            </a:fld>
            <a:endParaRPr lang="en-US">
              <a:latin typeface="Arial"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1" hangingPunct="1">
              <a:defRPr/>
            </a:pPr>
            <a:r>
              <a:rPr lang="en-US">
                <a:cs typeface="+mn-cs"/>
              </a:rPr>
              <a:t>26% of returning Iraqi War veterans have early evidence of PTSD</a:t>
            </a:r>
          </a:p>
        </p:txBody>
      </p:sp>
    </p:spTree>
    <p:extLst>
      <p:ext uri="{BB962C8B-B14F-4D97-AF65-F5344CB8AC3E}">
        <p14:creationId xmlns:p14="http://schemas.microsoft.com/office/powerpoint/2010/main" val="2061439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xmlns="" id="{715FB5C6-68B1-0B4E-830F-1C27D4D8F9F5}"/>
              </a:ext>
            </a:extLst>
          </p:cNvPr>
          <p:cNvSpPr>
            <a:spLocks noGrp="1" noChangeArrowheads="1"/>
          </p:cNvSpPr>
          <p:nvPr>
            <p:ph type="sldNum" sz="quarter" idx="5"/>
          </p:nvPr>
        </p:nvSpPr>
        <p:spPr>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63082F04-6934-494A-A619-338B3BB8E66F}" type="slidenum">
              <a:rPr lang="en-US" altLang="en-US" sz="1200">
                <a:latin typeface="Arial" panose="020B0604020202020204" pitchFamily="34" charset="0"/>
              </a:rPr>
              <a:pPr/>
              <a:t>9</a:t>
            </a:fld>
            <a:endParaRPr lang="en-US" altLang="en-US" sz="1200">
              <a:latin typeface="Arial" panose="020B0604020202020204" pitchFamily="34" charset="0"/>
            </a:endParaRPr>
          </a:p>
        </p:txBody>
      </p:sp>
      <p:sp>
        <p:nvSpPr>
          <p:cNvPr id="28675" name="Rectangle 2">
            <a:extLst>
              <a:ext uri="{FF2B5EF4-FFF2-40B4-BE49-F238E27FC236}">
                <a16:creationId xmlns:a16="http://schemas.microsoft.com/office/drawing/2014/main" xmlns="" id="{9472089E-35C4-9E42-BA2C-B137149218A5}"/>
              </a:ext>
            </a:extLst>
          </p:cNvPr>
          <p:cNvSpPr>
            <a:spLocks noGrp="1" noRot="1" noChangeAspect="1" noChangeArrowheads="1" noTextEdit="1"/>
          </p:cNvSpPr>
          <p:nvPr>
            <p:ph type="sldImg"/>
          </p:nvPr>
        </p:nvSpPr>
        <p:spPr>
          <a:ln/>
        </p:spPr>
      </p:sp>
      <p:sp>
        <p:nvSpPr>
          <p:cNvPr id="28676" name="Rectangle 3">
            <a:extLst>
              <a:ext uri="{FF2B5EF4-FFF2-40B4-BE49-F238E27FC236}">
                <a16:creationId xmlns:a16="http://schemas.microsoft.com/office/drawing/2014/main" xmlns="" id="{34FB2CB9-9FE3-EC45-BA26-6E42BD457374}"/>
              </a:ext>
            </a:extLst>
          </p:cNvPr>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r>
              <a:rPr lang="en-US"/>
              <a:t>Patient continues to have right to tort action</a:t>
            </a:r>
          </a:p>
        </p:txBody>
      </p:sp>
    </p:spTree>
    <p:extLst>
      <p:ext uri="{BB962C8B-B14F-4D97-AF65-F5344CB8AC3E}">
        <p14:creationId xmlns:p14="http://schemas.microsoft.com/office/powerpoint/2010/main" val="28689274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xmlns="" id="{233AE156-7C71-EB42-B2D1-933E87403BAE}"/>
              </a:ext>
            </a:extLst>
          </p:cNvPr>
          <p:cNvSpPr>
            <a:spLocks noGrp="1" noChangeArrowheads="1"/>
          </p:cNvSpPr>
          <p:nvPr>
            <p:ph type="sldNum" sz="quarter" idx="5"/>
          </p:nvPr>
        </p:nvSpPr>
        <p:spPr>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D8A7A00D-79F6-4A4B-8A52-0A788192543F}" type="slidenum">
              <a:rPr lang="en-US" altLang="en-US" sz="1200">
                <a:latin typeface="Arial" panose="020B0604020202020204" pitchFamily="34" charset="0"/>
              </a:rPr>
              <a:pPr/>
              <a:t>10</a:t>
            </a:fld>
            <a:endParaRPr lang="en-US" altLang="en-US" sz="1200">
              <a:latin typeface="Arial" panose="020B0604020202020204" pitchFamily="34" charset="0"/>
            </a:endParaRPr>
          </a:p>
        </p:txBody>
      </p:sp>
      <p:sp>
        <p:nvSpPr>
          <p:cNvPr id="29699" name="Rectangle 2">
            <a:extLst>
              <a:ext uri="{FF2B5EF4-FFF2-40B4-BE49-F238E27FC236}">
                <a16:creationId xmlns:a16="http://schemas.microsoft.com/office/drawing/2014/main" xmlns="" id="{896F9F36-E073-8F47-B73C-10C2E361464B}"/>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xmlns="" id="{49CBDA9C-BBFE-BC45-B05B-15C6BE59A452}"/>
              </a:ext>
            </a:extLst>
          </p:cNvPr>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r>
              <a:rPr lang="en-US"/>
              <a:t>Patient continues to have right to tort action</a:t>
            </a:r>
          </a:p>
        </p:txBody>
      </p:sp>
    </p:spTree>
    <p:extLst>
      <p:ext uri="{BB962C8B-B14F-4D97-AF65-F5344CB8AC3E}">
        <p14:creationId xmlns:p14="http://schemas.microsoft.com/office/powerpoint/2010/main" val="17348422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2014 </a:t>
            </a:r>
            <a:r>
              <a:rPr lang="en-US" sz="1200" u="sng" kern="1200" dirty="0">
                <a:solidFill>
                  <a:schemeClr val="tx1"/>
                </a:solidFill>
                <a:effectLst/>
                <a:latin typeface="+mn-lt"/>
                <a:ea typeface="+mn-ea"/>
                <a:cs typeface="+mn-cs"/>
                <a:hlinkClick r:id="rId3"/>
              </a:rPr>
              <a:t>study</a:t>
            </a:r>
            <a:r>
              <a:rPr lang="en-US" sz="1200" kern="1200" dirty="0">
                <a:solidFill>
                  <a:schemeClr val="tx1"/>
                </a:solidFill>
                <a:effectLst/>
                <a:latin typeface="+mn-lt"/>
                <a:ea typeface="+mn-ea"/>
                <a:cs typeface="+mn-cs"/>
              </a:rPr>
              <a:t> of wait times in American hospitals by health-care consulting firm Merritt Hawkins found long wait times and large disparities depending on location.   In their just released 2017 study of wait times, the firm found that wait times in 15 metropolitan areas had increased by 30% since 2014.  The average wait time for a new physician appointment was 24 days.  In Boston, the average wait time to see a family physician was 109 days while in Albany patients had to wait 122 days.  Some practices were entirely closed to new patients..  In Boston patients who had to wait to see a cardiologist for 133 days in 2014 were now waiting as much as 365.  In Houston the longest wait for a heart doctor jumped from 26 to 43 days. In Denver the longest wait to see a dermatologist went from 180 to 365 days while the shortest delays increased from one to seven.</a:t>
            </a:r>
          </a:p>
          <a:p>
            <a:endParaRPr lang="en-US" dirty="0"/>
          </a:p>
        </p:txBody>
      </p:sp>
      <p:sp>
        <p:nvSpPr>
          <p:cNvPr id="4" name="Slide Number Placeholder 3"/>
          <p:cNvSpPr>
            <a:spLocks noGrp="1"/>
          </p:cNvSpPr>
          <p:nvPr>
            <p:ph type="sldNum" sz="quarter" idx="10"/>
          </p:nvPr>
        </p:nvSpPr>
        <p:spPr/>
        <p:txBody>
          <a:bodyPr/>
          <a:lstStyle/>
          <a:p>
            <a:fld id="{031FA766-2090-754D-9961-FFDC48352301}" type="slidenum">
              <a:rPr lang="en-US" smtClean="0"/>
              <a:t>15</a:t>
            </a:fld>
            <a:endParaRPr lang="en-US"/>
          </a:p>
        </p:txBody>
      </p:sp>
    </p:spTree>
    <p:extLst>
      <p:ext uri="{BB962C8B-B14F-4D97-AF65-F5344CB8AC3E}">
        <p14:creationId xmlns:p14="http://schemas.microsoft.com/office/powerpoint/2010/main" val="17181391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2.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2.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2.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2.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2.xml"/></Relationships>
</file>

<file path=ppt/slideLayouts/_rels/slideLayout105.xml.rels><?xml version="1.0" encoding="UTF-8" standalone="yes"?>
<Relationships xmlns="http://schemas.openxmlformats.org/package/2006/relationships"><Relationship Id="rId3" Type="http://schemas.openxmlformats.org/officeDocument/2006/relationships/hyperlink" Target="http://www.section508.va.gov/support/tutorials/powerpoint/index.asp" TargetMode="External"/><Relationship Id="rId2" Type="http://schemas.openxmlformats.org/officeDocument/2006/relationships/image" Target="../media/image8.png"/><Relationship Id="rId1" Type="http://schemas.openxmlformats.org/officeDocument/2006/relationships/slideMaster" Target="../slideMasters/slideMaster12.xml"/></Relationships>
</file>

<file path=ppt/slideLayouts/_rels/slideLayout106.xml.rels><?xml version="1.0" encoding="UTF-8" standalone="yes"?>
<Relationships xmlns="http://schemas.openxmlformats.org/package/2006/relationships"><Relationship Id="rId3" Type="http://schemas.openxmlformats.org/officeDocument/2006/relationships/hyperlink" Target="http://www.section508.va.gov/support/tutorials/powerpoint/index.asp" TargetMode="External"/><Relationship Id="rId2" Type="http://schemas.openxmlformats.org/officeDocument/2006/relationships/image" Target="../media/image8.png"/><Relationship Id="rId1" Type="http://schemas.openxmlformats.org/officeDocument/2006/relationships/slideMaster" Target="../slideMasters/slideMaster12.xml"/></Relationships>
</file>

<file path=ppt/slideLayouts/_rels/slideLayout107.xml.rels><?xml version="1.0" encoding="UTF-8" standalone="yes"?>
<Relationships xmlns="http://schemas.openxmlformats.org/package/2006/relationships"><Relationship Id="rId3" Type="http://schemas.openxmlformats.org/officeDocument/2006/relationships/hyperlink" Target="http://www.section508.va.gov/support/tutorials/powerpoint/index.asp" TargetMode="External"/><Relationship Id="rId2" Type="http://schemas.openxmlformats.org/officeDocument/2006/relationships/image" Target="../media/image8.png"/><Relationship Id="rId1" Type="http://schemas.openxmlformats.org/officeDocument/2006/relationships/slideMaster" Target="../slideMasters/slideMaster1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3" Type="http://schemas.openxmlformats.org/officeDocument/2006/relationships/hyperlink" Target="http://www.section508.va.gov/support/tutorials/powerpoint/index.asp" TargetMode="External"/><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3" Type="http://schemas.openxmlformats.org/officeDocument/2006/relationships/hyperlink" Target="http://www.section508.va.gov/support/tutorials/powerpoint/index.asp" TargetMode="External"/><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3" Type="http://schemas.openxmlformats.org/officeDocument/2006/relationships/hyperlink" Target="http://www.section508.va.gov/support/tutorials/powerpoint/index.asp" TargetMode="External"/><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3" Type="http://schemas.openxmlformats.org/officeDocument/2006/relationships/hyperlink" Target="http://www.section508.va.gov/support/tutorials/powerpoint/index.asp" TargetMode="External"/><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3" Type="http://schemas.openxmlformats.org/officeDocument/2006/relationships/hyperlink" Target="http://www.section508.va.gov/support/tutorials/powerpoint/index.asp" TargetMode="External"/><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3" Type="http://schemas.openxmlformats.org/officeDocument/2006/relationships/hyperlink" Target="http://www.section508.va.gov/support/tutorials/powerpoint/index.asp" TargetMode="External"/><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3" Type="http://schemas.openxmlformats.org/officeDocument/2006/relationships/hyperlink" Target="http://www.section508.va.gov/support/tutorials/powerpoint/index.asp" TargetMode="External"/><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3" Type="http://schemas.openxmlformats.org/officeDocument/2006/relationships/hyperlink" Target="http://www.section508.va.gov/support/tutorials/powerpoint/index.asp" TargetMode="External"/><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3" Type="http://schemas.openxmlformats.org/officeDocument/2006/relationships/hyperlink" Target="http://www.section508.va.gov/support/tutorials/powerpoint/index.asp" TargetMode="External"/><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3" Type="http://schemas.openxmlformats.org/officeDocument/2006/relationships/hyperlink" Target="http://www.section508.va.gov/support/tutorials/powerpoint/index.asp" TargetMode="External"/><Relationship Id="rId2" Type="http://schemas.openxmlformats.org/officeDocument/2006/relationships/image" Target="../media/image8.png"/><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3" Type="http://schemas.openxmlformats.org/officeDocument/2006/relationships/hyperlink" Target="http://www.section508.va.gov/support/tutorials/powerpoint/index.asp" TargetMode="External"/><Relationship Id="rId2" Type="http://schemas.openxmlformats.org/officeDocument/2006/relationships/image" Target="../media/image8.png"/><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3" Type="http://schemas.openxmlformats.org/officeDocument/2006/relationships/hyperlink" Target="http://www.section508.va.gov/support/tutorials/powerpoint/index.asp" TargetMode="External"/><Relationship Id="rId2" Type="http://schemas.openxmlformats.org/officeDocument/2006/relationships/image" Target="../media/image8.png"/><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0.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0.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3" Type="http://schemas.openxmlformats.org/officeDocument/2006/relationships/hyperlink" Target="http://www.section508.va.gov/support/tutorials/powerpoint/index.asp" TargetMode="External"/><Relationship Id="rId2" Type="http://schemas.openxmlformats.org/officeDocument/2006/relationships/image" Target="../media/image8.png"/><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3" Type="http://schemas.openxmlformats.org/officeDocument/2006/relationships/hyperlink" Target="http://www.section508.va.gov/support/tutorials/powerpoint/index.asp" TargetMode="External"/><Relationship Id="rId2" Type="http://schemas.openxmlformats.org/officeDocument/2006/relationships/image" Target="../media/image8.png"/><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3" Type="http://schemas.openxmlformats.org/officeDocument/2006/relationships/hyperlink" Target="http://www.section508.va.gov/support/tutorials/powerpoint/index.asp" TargetMode="External"/><Relationship Id="rId2" Type="http://schemas.openxmlformats.org/officeDocument/2006/relationships/image" Target="../media/image8.png"/><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1.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3" Type="http://schemas.openxmlformats.org/officeDocument/2006/relationships/hyperlink" Target="http://www.section508.va.gov/support/tutorials/powerpoint/index.asp" TargetMode="External"/><Relationship Id="rId2" Type="http://schemas.openxmlformats.org/officeDocument/2006/relationships/image" Target="../media/image11.png"/><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3" Type="http://schemas.openxmlformats.org/officeDocument/2006/relationships/hyperlink" Target="http://www.section508.va.gov/support/tutorials/powerpoint/index.asp" TargetMode="External"/><Relationship Id="rId2" Type="http://schemas.openxmlformats.org/officeDocument/2006/relationships/image" Target="../media/image11.png"/><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3" Type="http://schemas.openxmlformats.org/officeDocument/2006/relationships/hyperlink" Target="http://www.section508.va.gov/support/tutorials/powerpoint/index.asp" TargetMode="External"/><Relationship Id="rId2" Type="http://schemas.openxmlformats.org/officeDocument/2006/relationships/image" Target="../media/image11.png"/><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Slide Number Placeholder 5"/>
          <p:cNvSpPr txBox="1">
            <a:spLocks/>
          </p:cNvSpPr>
          <p:nvPr/>
        </p:nvSpPr>
        <p:spPr>
          <a:xfrm>
            <a:off x="6937830" y="6400158"/>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mtClean="0"/>
              <a:pPr/>
              <a:t>‹#›</a:t>
            </a:fld>
            <a:endParaRPr lang="en-US" dirty="0"/>
          </a:p>
        </p:txBody>
      </p:sp>
    </p:spTree>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98001C7-0E54-4990-86D8-0FCBB756C9CC}" type="datetime1">
              <a:rPr lang="en-US" smtClean="0"/>
              <a:t>11/7/2018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983F1FA-211D-3044-9E35-958DFBC26156}" type="slidenum">
              <a:rPr lang="en-US" smtClean="0"/>
              <a:t>‹#›</a:t>
            </a:fld>
            <a:endParaRPr lang="en-US" dirty="0"/>
          </a:p>
        </p:txBody>
      </p:sp>
    </p:spTree>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pic>
        <p:nvPicPr>
          <p:cNvPr id="2" name="Picture 1" title="I CARE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1891" y="152408"/>
            <a:ext cx="648010" cy="495963"/>
          </a:xfrm>
          <a:prstGeom prst="rect">
            <a:avLst/>
          </a:prstGeom>
        </p:spPr>
      </p:pic>
      <p:grpSp>
        <p:nvGrpSpPr>
          <p:cNvPr id="14" name="Group 13"/>
          <p:cNvGrpSpPr/>
          <p:nvPr/>
        </p:nvGrpSpPr>
        <p:grpSpPr>
          <a:xfrm>
            <a:off x="381000" y="6553208"/>
            <a:ext cx="8534400" cy="304801"/>
            <a:chOff x="381000" y="6553200"/>
            <a:chExt cx="8534400" cy="304801"/>
          </a:xfrm>
        </p:grpSpPr>
        <p:sp>
          <p:nvSpPr>
            <p:cNvPr id="15" name="Footer Placeholder 2"/>
            <p:cNvSpPr txBox="1">
              <a:spLocks/>
            </p:cNvSpPr>
            <p:nvPr/>
          </p:nvSpPr>
          <p:spPr>
            <a:xfrm>
              <a:off x="2286000" y="6553200"/>
              <a:ext cx="3505200" cy="304801"/>
            </a:xfrm>
            <a:prstGeom prst="rect">
              <a:avLst/>
            </a:prstGeom>
          </p:spPr>
          <p:txBody>
            <a:bodyPr anchor="ctr"/>
            <a:lstStyle>
              <a:lvl1pPr>
                <a:defRPr sz="1000" spc="600">
                  <a:solidFill>
                    <a:schemeClr val="bg1"/>
                  </a:solidFill>
                  <a:latin typeface="Myriad Pro"/>
                  <a:cs typeface="Myriad Pro"/>
                </a:defRPr>
              </a:lvl1pPr>
            </a:lstStyle>
            <a:p>
              <a:pPr defTabSz="457189">
                <a:defRPr/>
              </a:pPr>
              <a:r>
                <a:rPr lang="en-US" dirty="0">
                  <a:solidFill>
                    <a:prstClr val="white"/>
                  </a:solidFill>
                  <a:latin typeface="Georgia"/>
                  <a:cs typeface="Georgia"/>
                </a:rPr>
                <a:t>FOOTER</a:t>
              </a:r>
            </a:p>
          </p:txBody>
        </p:sp>
        <p:sp>
          <p:nvSpPr>
            <p:cNvPr id="16" name="Footer Placeholder 2"/>
            <p:cNvSpPr txBox="1">
              <a:spLocks/>
            </p:cNvSpPr>
            <p:nvPr/>
          </p:nvSpPr>
          <p:spPr>
            <a:xfrm>
              <a:off x="381000" y="6553200"/>
              <a:ext cx="1143000" cy="304801"/>
            </a:xfrm>
            <a:prstGeom prst="rect">
              <a:avLst/>
            </a:prstGeom>
          </p:spPr>
          <p:txBody>
            <a:bodyPr anchor="ctr"/>
            <a:lstStyle>
              <a:lvl1pPr>
                <a:defRPr sz="1000" spc="600">
                  <a:solidFill>
                    <a:schemeClr val="bg1"/>
                  </a:solidFill>
                  <a:latin typeface="Myriad Pro"/>
                  <a:cs typeface="Myriad Pro"/>
                </a:defRPr>
              </a:lvl1pPr>
            </a:lstStyle>
            <a:p>
              <a:pPr defTabSz="457189">
                <a:defRPr/>
              </a:pPr>
              <a:r>
                <a:rPr lang="en-US" dirty="0">
                  <a:solidFill>
                    <a:prstClr val="white"/>
                  </a:solidFill>
                  <a:latin typeface="Georgia"/>
                  <a:cs typeface="Georgia"/>
                </a:rPr>
                <a:t>DATE</a:t>
              </a:r>
            </a:p>
          </p:txBody>
        </p:sp>
        <p:sp>
          <p:nvSpPr>
            <p:cNvPr id="17" name="Footer Placeholder 2"/>
            <p:cNvSpPr txBox="1">
              <a:spLocks/>
            </p:cNvSpPr>
            <p:nvPr/>
          </p:nvSpPr>
          <p:spPr>
            <a:xfrm>
              <a:off x="5410200" y="6553200"/>
              <a:ext cx="3505200" cy="304801"/>
            </a:xfrm>
            <a:prstGeom prst="rect">
              <a:avLst/>
            </a:prstGeom>
          </p:spPr>
          <p:txBody>
            <a:bodyPr anchor="ctr"/>
            <a:lstStyle>
              <a:lvl1pPr>
                <a:defRPr sz="1000" spc="600">
                  <a:solidFill>
                    <a:schemeClr val="bg1"/>
                  </a:solidFill>
                  <a:latin typeface="Myriad Pro"/>
                  <a:cs typeface="Myriad Pro"/>
                </a:defRPr>
              </a:lvl1pPr>
            </a:lstStyle>
            <a:p>
              <a:pPr algn="r" defTabSz="457189">
                <a:defRPr/>
              </a:pPr>
              <a:fld id="{1A5F8DB0-55B4-0340-8C35-5B2202340F07}" type="slidenum">
                <a:rPr lang="en-US" smtClean="0">
                  <a:solidFill>
                    <a:prstClr val="white"/>
                  </a:solidFill>
                  <a:latin typeface="Georgia"/>
                  <a:cs typeface="Georgia"/>
                </a:rPr>
                <a:pPr algn="r" defTabSz="457189">
                  <a:defRPr/>
                </a:pPr>
                <a:t>‹#›</a:t>
              </a:fld>
              <a:endParaRPr lang="en-US" dirty="0">
                <a:solidFill>
                  <a:prstClr val="white"/>
                </a:solidFill>
                <a:latin typeface="Georgia"/>
                <a:cs typeface="Georgia"/>
              </a:endParaRPr>
            </a:p>
          </p:txBody>
        </p:sp>
      </p:grpSp>
      <p:sp>
        <p:nvSpPr>
          <p:cNvPr id="7" name="Title 1"/>
          <p:cNvSpPr>
            <a:spLocks noGrp="1"/>
          </p:cNvSpPr>
          <p:nvPr>
            <p:ph type="title" hasCustomPrompt="1"/>
          </p:nvPr>
        </p:nvSpPr>
        <p:spPr>
          <a:xfrm>
            <a:off x="1219200" y="2743200"/>
            <a:ext cx="6705600" cy="1143000"/>
          </a:xfrm>
          <a:prstGeom prst="rect">
            <a:avLst/>
          </a:prstGeom>
          <a:solidFill>
            <a:schemeClr val="bg1"/>
          </a:solidFill>
          <a:ln w="0">
            <a:solidFill>
              <a:srgbClr val="FFFFFF"/>
            </a:solidFill>
          </a:ln>
        </p:spPr>
        <p:txBody>
          <a:bodyPr>
            <a:normAutofit/>
          </a:bodyPr>
          <a:lstStyle>
            <a:lvl1pPr algn="ctr">
              <a:defRPr sz="2400" b="1" i="0" cap="all" baseline="0">
                <a:solidFill>
                  <a:schemeClr val="bg1">
                    <a:lumMod val="65000"/>
                  </a:schemeClr>
                </a:solidFill>
                <a:latin typeface="Georgia"/>
                <a:cs typeface="Georgia"/>
              </a:defRPr>
            </a:lvl1pPr>
          </a:lstStyle>
          <a:p>
            <a:r>
              <a:rPr lang="en-US" dirty="0"/>
              <a:t>Click to edit Secondary</a:t>
            </a:r>
            <a:br>
              <a:rPr lang="en-US" dirty="0"/>
            </a:br>
            <a:r>
              <a:rPr lang="en-US" dirty="0"/>
              <a:t>Title Page</a:t>
            </a:r>
          </a:p>
        </p:txBody>
      </p:sp>
      <p:sp>
        <p:nvSpPr>
          <p:cNvPr id="11" name="TextBox 10"/>
          <p:cNvSpPr txBox="1"/>
          <p:nvPr/>
        </p:nvSpPr>
        <p:spPr>
          <a:xfrm>
            <a:off x="914400" y="317212"/>
            <a:ext cx="6705600" cy="292388"/>
          </a:xfrm>
          <a:prstGeom prst="rect">
            <a:avLst/>
          </a:prstGeom>
          <a:noFill/>
        </p:spPr>
        <p:txBody>
          <a:bodyPr wrap="square" rtlCol="0">
            <a:spAutoFit/>
          </a:bodyPr>
          <a:lstStyle/>
          <a:p>
            <a:r>
              <a:rPr lang="en-US" sz="1300" cap="all" dirty="0">
                <a:solidFill>
                  <a:prstClr val="white"/>
                </a:solidFill>
                <a:latin typeface="Georgia"/>
                <a:cs typeface="Georgia"/>
              </a:rPr>
              <a:t>CLICK HERE TO EDIT DOCUMENT TITLE HEADER INFORMATION</a:t>
            </a:r>
          </a:p>
        </p:txBody>
      </p:sp>
    </p:spTree>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p:cSld name="Title and Content">
    <p:spTree>
      <p:nvGrpSpPr>
        <p:cNvPr id="1" name=""/>
        <p:cNvGrpSpPr/>
        <p:nvPr/>
      </p:nvGrpSpPr>
      <p:grpSpPr>
        <a:xfrm>
          <a:off x="0" y="0"/>
          <a:ext cx="0" cy="0"/>
          <a:chOff x="0" y="0"/>
          <a:chExt cx="0" cy="0"/>
        </a:xfrm>
      </p:grpSpPr>
      <p:pic>
        <p:nvPicPr>
          <p:cNvPr id="8" name="Picture 7" title="I CARE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1891" y="152408"/>
            <a:ext cx="648010" cy="495963"/>
          </a:xfrm>
          <a:prstGeom prst="rect">
            <a:avLst/>
          </a:prstGeom>
        </p:spPr>
      </p:pic>
      <p:grpSp>
        <p:nvGrpSpPr>
          <p:cNvPr id="15" name="Group 14"/>
          <p:cNvGrpSpPr/>
          <p:nvPr/>
        </p:nvGrpSpPr>
        <p:grpSpPr>
          <a:xfrm>
            <a:off x="152400" y="6553208"/>
            <a:ext cx="8763000" cy="304801"/>
            <a:chOff x="152400" y="6553200"/>
            <a:chExt cx="8763000" cy="304801"/>
          </a:xfrm>
        </p:grpSpPr>
        <p:sp>
          <p:nvSpPr>
            <p:cNvPr id="16" name="Footer Placeholder 2"/>
            <p:cNvSpPr txBox="1">
              <a:spLocks/>
            </p:cNvSpPr>
            <p:nvPr/>
          </p:nvSpPr>
          <p:spPr>
            <a:xfrm>
              <a:off x="152400" y="6553200"/>
              <a:ext cx="3505200" cy="304801"/>
            </a:xfrm>
            <a:prstGeom prst="rect">
              <a:avLst/>
            </a:prstGeom>
          </p:spPr>
          <p:txBody>
            <a:bodyPr anchor="ctr"/>
            <a:lstStyle>
              <a:lvl1pPr>
                <a:defRPr sz="1000" spc="600">
                  <a:solidFill>
                    <a:schemeClr val="bg1"/>
                  </a:solidFill>
                  <a:latin typeface="Myriad Pro"/>
                  <a:cs typeface="Myriad Pro"/>
                </a:defRPr>
              </a:lvl1pPr>
            </a:lstStyle>
            <a:p>
              <a:pPr defTabSz="457189">
                <a:defRPr/>
              </a:pPr>
              <a:r>
                <a:rPr lang="en-US" dirty="0">
                  <a:solidFill>
                    <a:prstClr val="white"/>
                  </a:solidFill>
                  <a:latin typeface="Georgia"/>
                  <a:cs typeface="Georgia"/>
                </a:rPr>
                <a:t>U.S. Department of Veterans Affairs</a:t>
              </a:r>
            </a:p>
          </p:txBody>
        </p:sp>
        <p:sp>
          <p:nvSpPr>
            <p:cNvPr id="17" name="Footer Placeholder 2"/>
            <p:cNvSpPr txBox="1">
              <a:spLocks/>
            </p:cNvSpPr>
            <p:nvPr/>
          </p:nvSpPr>
          <p:spPr>
            <a:xfrm>
              <a:off x="4419600" y="6553200"/>
              <a:ext cx="1143000" cy="304801"/>
            </a:xfrm>
            <a:prstGeom prst="rect">
              <a:avLst/>
            </a:prstGeom>
          </p:spPr>
          <p:txBody>
            <a:bodyPr anchor="ctr"/>
            <a:lstStyle>
              <a:lvl1pPr>
                <a:defRPr sz="1000" spc="600">
                  <a:solidFill>
                    <a:schemeClr val="bg1"/>
                  </a:solidFill>
                  <a:latin typeface="Myriad Pro"/>
                  <a:cs typeface="Myriad Pro"/>
                </a:defRPr>
              </a:lvl1pPr>
            </a:lstStyle>
            <a:p>
              <a:pPr defTabSz="457189">
                <a:defRPr/>
              </a:pPr>
              <a:r>
                <a:rPr lang="en-US" dirty="0">
                  <a:solidFill>
                    <a:prstClr val="white"/>
                  </a:solidFill>
                  <a:latin typeface="Georgia"/>
                  <a:cs typeface="Georgia"/>
                </a:rPr>
                <a:t>DATE</a:t>
              </a:r>
            </a:p>
          </p:txBody>
        </p:sp>
        <p:sp>
          <p:nvSpPr>
            <p:cNvPr id="18" name="Footer Placeholder 2"/>
            <p:cNvSpPr txBox="1">
              <a:spLocks/>
            </p:cNvSpPr>
            <p:nvPr/>
          </p:nvSpPr>
          <p:spPr>
            <a:xfrm>
              <a:off x="5410200" y="6553200"/>
              <a:ext cx="3505200" cy="304801"/>
            </a:xfrm>
            <a:prstGeom prst="rect">
              <a:avLst/>
            </a:prstGeom>
          </p:spPr>
          <p:txBody>
            <a:bodyPr anchor="ctr"/>
            <a:lstStyle>
              <a:lvl1pPr>
                <a:defRPr sz="1000" spc="600">
                  <a:solidFill>
                    <a:schemeClr val="bg1"/>
                  </a:solidFill>
                  <a:latin typeface="Myriad Pro"/>
                  <a:cs typeface="Myriad Pro"/>
                </a:defRPr>
              </a:lvl1pPr>
            </a:lstStyle>
            <a:p>
              <a:pPr algn="r" defTabSz="457189">
                <a:defRPr/>
              </a:pPr>
              <a:fld id="{1A5F8DB0-55B4-0340-8C35-5B2202340F07}" type="slidenum">
                <a:rPr lang="en-US" smtClean="0">
                  <a:solidFill>
                    <a:prstClr val="white"/>
                  </a:solidFill>
                  <a:latin typeface="Georgia"/>
                  <a:cs typeface="Georgia"/>
                </a:rPr>
                <a:pPr algn="r" defTabSz="457189">
                  <a:defRPr/>
                </a:pPr>
                <a:t>‹#›</a:t>
              </a:fld>
              <a:endParaRPr lang="en-US" dirty="0">
                <a:solidFill>
                  <a:prstClr val="white"/>
                </a:solidFill>
                <a:latin typeface="Georgia"/>
                <a:cs typeface="Georgia"/>
              </a:endParaRPr>
            </a:p>
          </p:txBody>
        </p:sp>
      </p:grpSp>
      <p:sp>
        <p:nvSpPr>
          <p:cNvPr id="12" name="Content Placeholder 2"/>
          <p:cNvSpPr>
            <a:spLocks noGrp="1"/>
          </p:cNvSpPr>
          <p:nvPr>
            <p:ph idx="1" hasCustomPrompt="1"/>
          </p:nvPr>
        </p:nvSpPr>
        <p:spPr>
          <a:xfrm>
            <a:off x="914400" y="2133600"/>
            <a:ext cx="7467600" cy="3581401"/>
          </a:xfrm>
          <a:prstGeom prst="rect">
            <a:avLst/>
          </a:prstGeom>
          <a:ln>
            <a:solidFill>
              <a:schemeClr val="bg1"/>
            </a:solidFill>
          </a:ln>
        </p:spPr>
        <p:txBody>
          <a:bodyPr/>
          <a:lstStyle>
            <a:lvl1pPr marL="27431" indent="0" algn="l">
              <a:buFont typeface="+mj-lt"/>
              <a:buAutoNum type="romanUcPeriod"/>
              <a:defRPr sz="1800" b="0">
                <a:solidFill>
                  <a:schemeClr val="bg1">
                    <a:lumMod val="50000"/>
                  </a:schemeClr>
                </a:solidFill>
                <a:latin typeface="Georgia"/>
                <a:cs typeface="Georgia"/>
              </a:defRPr>
            </a:lvl1pPr>
            <a:lvl2pPr marL="301744" indent="0" algn="l">
              <a:buFont typeface="+mj-lt"/>
              <a:buAutoNum type="alphaUcPeriod"/>
              <a:defRPr sz="1600" b="1" i="0">
                <a:solidFill>
                  <a:schemeClr val="bg1">
                    <a:lumMod val="50000"/>
                  </a:schemeClr>
                </a:solidFill>
                <a:latin typeface="Georgia"/>
                <a:cs typeface="Georgia"/>
              </a:defRPr>
            </a:lvl2pPr>
            <a:lvl3pPr marL="621776" indent="0" algn="l">
              <a:buFont typeface="+mj-lt"/>
              <a:buAutoNum type="arabicPeriod"/>
              <a:defRPr sz="1600">
                <a:solidFill>
                  <a:schemeClr val="bg1">
                    <a:lumMod val="50000"/>
                  </a:schemeClr>
                </a:solidFill>
                <a:latin typeface="Georgia"/>
                <a:cs typeface="Georgia"/>
              </a:defRPr>
            </a:lvl3pPr>
            <a:lvl4pPr marL="868658" indent="0" algn="l">
              <a:buFont typeface="+mj-lt"/>
              <a:buAutoNum type="alphaLcParenR"/>
              <a:defRPr sz="1600">
                <a:solidFill>
                  <a:schemeClr val="bg1">
                    <a:lumMod val="50000"/>
                  </a:schemeClr>
                </a:solidFill>
                <a:latin typeface="Georgia"/>
                <a:cs typeface="Georgia"/>
              </a:defRPr>
            </a:lvl4pPr>
            <a:lvl5pPr marL="1142971" indent="0" algn="l">
              <a:buFont typeface="Arial"/>
              <a:buChar char="•"/>
              <a:defRPr sz="1600">
                <a:solidFill>
                  <a:schemeClr val="bg1">
                    <a:lumMod val="50000"/>
                  </a:schemeClr>
                </a:solidFill>
                <a:latin typeface="Georgia"/>
                <a:cs typeface="Georgia"/>
              </a:defRPr>
            </a:lvl5pPr>
          </a:lstStyle>
          <a:p>
            <a:pPr lvl="0"/>
            <a:r>
              <a:rPr lang="en-US" dirty="0"/>
              <a:t>  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2" name="Title 1"/>
          <p:cNvSpPr>
            <a:spLocks noGrp="1"/>
          </p:cNvSpPr>
          <p:nvPr>
            <p:ph type="title"/>
          </p:nvPr>
        </p:nvSpPr>
        <p:spPr>
          <a:xfrm>
            <a:off x="914400" y="1257300"/>
            <a:ext cx="7467600" cy="685800"/>
          </a:xfrm>
          <a:prstGeom prst="rect">
            <a:avLst/>
          </a:prstGeom>
          <a:ln>
            <a:solidFill>
              <a:schemeClr val="bg1"/>
            </a:solidFill>
          </a:ln>
        </p:spPr>
        <p:txBody>
          <a:bodyPr/>
          <a:lstStyle>
            <a:lvl1pPr algn="l">
              <a:defRPr sz="2800" b="1" i="0">
                <a:solidFill>
                  <a:srgbClr val="174782"/>
                </a:solidFill>
                <a:latin typeface="Georgia"/>
                <a:cs typeface="Georgia"/>
              </a:defRPr>
            </a:lvl1pPr>
          </a:lstStyle>
          <a:p>
            <a:r>
              <a:rPr lang="en-US"/>
              <a:t>Click to edit Master title style</a:t>
            </a:r>
            <a:endParaRPr lang="en-US" dirty="0"/>
          </a:p>
        </p:txBody>
      </p:sp>
      <p:sp>
        <p:nvSpPr>
          <p:cNvPr id="14" name="TextBox 13"/>
          <p:cNvSpPr txBox="1"/>
          <p:nvPr/>
        </p:nvSpPr>
        <p:spPr>
          <a:xfrm>
            <a:off x="914400" y="317212"/>
            <a:ext cx="6705600" cy="292388"/>
          </a:xfrm>
          <a:prstGeom prst="rect">
            <a:avLst/>
          </a:prstGeom>
          <a:noFill/>
        </p:spPr>
        <p:txBody>
          <a:bodyPr wrap="square" rtlCol="0">
            <a:spAutoFit/>
          </a:bodyPr>
          <a:lstStyle/>
          <a:p>
            <a:r>
              <a:rPr lang="en-US" sz="1300" cap="all" dirty="0">
                <a:solidFill>
                  <a:prstClr val="white"/>
                </a:solidFill>
                <a:latin typeface="Georgia"/>
                <a:cs typeface="Georgia"/>
              </a:rPr>
              <a:t>CLICK HERE TO EDIT DOCUMENT TITLE HEADER INFORMATION</a:t>
            </a:r>
          </a:p>
        </p:txBody>
      </p:sp>
    </p:spTree>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p:cSld name="1_Comparison">
    <p:spTree>
      <p:nvGrpSpPr>
        <p:cNvPr id="1" name=""/>
        <p:cNvGrpSpPr/>
        <p:nvPr/>
      </p:nvGrpSpPr>
      <p:grpSpPr>
        <a:xfrm>
          <a:off x="0" y="0"/>
          <a:ext cx="0" cy="0"/>
          <a:chOff x="0" y="0"/>
          <a:chExt cx="0" cy="0"/>
        </a:xfrm>
      </p:grpSpPr>
      <p:pic>
        <p:nvPicPr>
          <p:cNvPr id="8" name="Picture 7" title="I CARE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1891" y="152408"/>
            <a:ext cx="648010" cy="495963"/>
          </a:xfrm>
          <a:prstGeom prst="rect">
            <a:avLst/>
          </a:prstGeom>
        </p:spPr>
      </p:pic>
      <p:grpSp>
        <p:nvGrpSpPr>
          <p:cNvPr id="9" name="Group 8"/>
          <p:cNvGrpSpPr/>
          <p:nvPr/>
        </p:nvGrpSpPr>
        <p:grpSpPr>
          <a:xfrm>
            <a:off x="152400" y="6553208"/>
            <a:ext cx="8763000" cy="304801"/>
            <a:chOff x="152400" y="6553200"/>
            <a:chExt cx="8763000" cy="304801"/>
          </a:xfrm>
        </p:grpSpPr>
        <p:sp>
          <p:nvSpPr>
            <p:cNvPr id="15" name="Footer Placeholder 2"/>
            <p:cNvSpPr txBox="1">
              <a:spLocks/>
            </p:cNvSpPr>
            <p:nvPr/>
          </p:nvSpPr>
          <p:spPr>
            <a:xfrm>
              <a:off x="152400" y="6553200"/>
              <a:ext cx="3505200" cy="304801"/>
            </a:xfrm>
            <a:prstGeom prst="rect">
              <a:avLst/>
            </a:prstGeom>
          </p:spPr>
          <p:txBody>
            <a:bodyPr anchor="ctr"/>
            <a:lstStyle>
              <a:lvl1pPr>
                <a:defRPr sz="1000" spc="600">
                  <a:solidFill>
                    <a:schemeClr val="bg1"/>
                  </a:solidFill>
                  <a:latin typeface="Myriad Pro"/>
                  <a:cs typeface="Myriad Pro"/>
                </a:defRPr>
              </a:lvl1pPr>
            </a:lstStyle>
            <a:p>
              <a:pPr defTabSz="457189">
                <a:defRPr/>
              </a:pPr>
              <a:r>
                <a:rPr lang="en-US" dirty="0">
                  <a:solidFill>
                    <a:prstClr val="white"/>
                  </a:solidFill>
                  <a:latin typeface="Georgia"/>
                  <a:cs typeface="Georgia"/>
                </a:rPr>
                <a:t>U.S. Department of Veterans Affairs</a:t>
              </a:r>
            </a:p>
          </p:txBody>
        </p:sp>
        <p:sp>
          <p:nvSpPr>
            <p:cNvPr id="16" name="Footer Placeholder 2"/>
            <p:cNvSpPr txBox="1">
              <a:spLocks/>
            </p:cNvSpPr>
            <p:nvPr/>
          </p:nvSpPr>
          <p:spPr>
            <a:xfrm>
              <a:off x="4419600" y="6553200"/>
              <a:ext cx="1143000" cy="304801"/>
            </a:xfrm>
            <a:prstGeom prst="rect">
              <a:avLst/>
            </a:prstGeom>
          </p:spPr>
          <p:txBody>
            <a:bodyPr anchor="ctr"/>
            <a:lstStyle>
              <a:lvl1pPr>
                <a:defRPr sz="1000" spc="600">
                  <a:solidFill>
                    <a:schemeClr val="bg1"/>
                  </a:solidFill>
                  <a:latin typeface="Myriad Pro"/>
                  <a:cs typeface="Myriad Pro"/>
                </a:defRPr>
              </a:lvl1pPr>
            </a:lstStyle>
            <a:p>
              <a:pPr defTabSz="457189">
                <a:defRPr/>
              </a:pPr>
              <a:r>
                <a:rPr lang="en-US" dirty="0">
                  <a:solidFill>
                    <a:prstClr val="white"/>
                  </a:solidFill>
                  <a:latin typeface="Georgia"/>
                  <a:cs typeface="Georgia"/>
                </a:rPr>
                <a:t>DATE</a:t>
              </a:r>
            </a:p>
          </p:txBody>
        </p:sp>
        <p:sp>
          <p:nvSpPr>
            <p:cNvPr id="18" name="Footer Placeholder 2"/>
            <p:cNvSpPr txBox="1">
              <a:spLocks/>
            </p:cNvSpPr>
            <p:nvPr/>
          </p:nvSpPr>
          <p:spPr>
            <a:xfrm>
              <a:off x="5410200" y="6553200"/>
              <a:ext cx="3505200" cy="304801"/>
            </a:xfrm>
            <a:prstGeom prst="rect">
              <a:avLst/>
            </a:prstGeom>
          </p:spPr>
          <p:txBody>
            <a:bodyPr anchor="ctr"/>
            <a:lstStyle>
              <a:lvl1pPr>
                <a:defRPr sz="1000" spc="600">
                  <a:solidFill>
                    <a:schemeClr val="bg1"/>
                  </a:solidFill>
                  <a:latin typeface="Myriad Pro"/>
                  <a:cs typeface="Myriad Pro"/>
                </a:defRPr>
              </a:lvl1pPr>
            </a:lstStyle>
            <a:p>
              <a:pPr algn="r" defTabSz="457189">
                <a:defRPr/>
              </a:pPr>
              <a:fld id="{1A5F8DB0-55B4-0340-8C35-5B2202340F07}" type="slidenum">
                <a:rPr lang="en-US" smtClean="0">
                  <a:solidFill>
                    <a:prstClr val="white"/>
                  </a:solidFill>
                  <a:latin typeface="Georgia"/>
                  <a:cs typeface="Georgia"/>
                </a:rPr>
                <a:pPr algn="r" defTabSz="457189">
                  <a:defRPr/>
                </a:pPr>
                <a:t>‹#›</a:t>
              </a:fld>
              <a:endParaRPr lang="en-US" dirty="0">
                <a:solidFill>
                  <a:prstClr val="white"/>
                </a:solidFill>
                <a:latin typeface="Georgia"/>
                <a:cs typeface="Georgia"/>
              </a:endParaRPr>
            </a:p>
          </p:txBody>
        </p:sp>
      </p:grpSp>
      <p:sp>
        <p:nvSpPr>
          <p:cNvPr id="17" name="Content Placeholder 2"/>
          <p:cNvSpPr>
            <a:spLocks noGrp="1"/>
          </p:cNvSpPr>
          <p:nvPr>
            <p:ph idx="17" hasCustomPrompt="1"/>
          </p:nvPr>
        </p:nvSpPr>
        <p:spPr>
          <a:xfrm>
            <a:off x="4419600" y="1524000"/>
            <a:ext cx="3581400" cy="4572000"/>
          </a:xfrm>
          <a:prstGeom prst="rect">
            <a:avLst/>
          </a:prstGeom>
          <a:ln>
            <a:solidFill>
              <a:schemeClr val="bg1"/>
            </a:solidFill>
          </a:ln>
        </p:spPr>
        <p:txBody>
          <a:bodyPr/>
          <a:lstStyle>
            <a:lvl1pPr marL="0" indent="0" algn="l">
              <a:buFont typeface="+mj-lt"/>
              <a:buAutoNum type="romanUcPeriod"/>
              <a:defRPr sz="1800" b="0">
                <a:solidFill>
                  <a:schemeClr val="bg1">
                    <a:lumMod val="50000"/>
                  </a:schemeClr>
                </a:solidFill>
                <a:latin typeface="Georgia"/>
                <a:cs typeface="Georgia"/>
              </a:defRPr>
            </a:lvl1pPr>
            <a:lvl2pPr marL="210307" indent="0" algn="l">
              <a:buFont typeface="+mj-lt"/>
              <a:buAutoNum type="alphaUcPeriod"/>
              <a:defRPr sz="1600" b="1" i="0">
                <a:solidFill>
                  <a:schemeClr val="bg1">
                    <a:lumMod val="50000"/>
                  </a:schemeClr>
                </a:solidFill>
                <a:latin typeface="Georgia"/>
                <a:cs typeface="Georgia"/>
              </a:defRPr>
            </a:lvl2pPr>
            <a:lvl3pPr marL="475476" indent="0" algn="l">
              <a:buFont typeface="+mj-lt"/>
              <a:buAutoNum type="arabicPeriod"/>
              <a:defRPr sz="1600">
                <a:solidFill>
                  <a:schemeClr val="bg1">
                    <a:lumMod val="50000"/>
                  </a:schemeClr>
                </a:solidFill>
                <a:latin typeface="Georgia"/>
                <a:cs typeface="Georgia"/>
              </a:defRPr>
            </a:lvl3pPr>
            <a:lvl4pPr marL="694927" indent="0" algn="l">
              <a:buFont typeface="+mj-lt"/>
              <a:buAutoNum type="alphaLcParenR"/>
              <a:defRPr sz="1600">
                <a:solidFill>
                  <a:schemeClr val="bg1">
                    <a:lumMod val="50000"/>
                  </a:schemeClr>
                </a:solidFill>
                <a:latin typeface="Georgia"/>
                <a:cs typeface="Georgia"/>
              </a:defRPr>
            </a:lvl4pPr>
            <a:lvl5pPr marL="932665" indent="0" algn="l">
              <a:buFont typeface="Arial"/>
              <a:buChar char="•"/>
              <a:defRPr sz="1600">
                <a:solidFill>
                  <a:schemeClr val="bg1">
                    <a:lumMod val="50000"/>
                  </a:schemeClr>
                </a:solidFill>
                <a:latin typeface="Georgia"/>
                <a:cs typeface="Georgia"/>
              </a:defRPr>
            </a:lvl5pPr>
          </a:lstStyle>
          <a:p>
            <a:pPr lvl="0"/>
            <a:r>
              <a:rPr lang="en-US" dirty="0"/>
              <a:t>  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14" name="Text Placeholder 4"/>
          <p:cNvSpPr>
            <a:spLocks noGrp="1"/>
          </p:cNvSpPr>
          <p:nvPr>
            <p:ph type="body" sz="quarter" idx="13" hasCustomPrompt="1"/>
          </p:nvPr>
        </p:nvSpPr>
        <p:spPr>
          <a:xfrm>
            <a:off x="1022350" y="1524008"/>
            <a:ext cx="2940050" cy="3101181"/>
          </a:xfrm>
          <a:prstGeom prst="rect">
            <a:avLst/>
          </a:prstGeom>
          <a:ln>
            <a:solidFill>
              <a:schemeClr val="bg1"/>
            </a:solidFill>
          </a:ln>
        </p:spPr>
        <p:txBody>
          <a:bodyPr anchor="t"/>
          <a:lstStyle>
            <a:lvl1pPr marL="0" indent="0">
              <a:spcAft>
                <a:spcPts val="0"/>
              </a:spcAft>
              <a:buNone/>
              <a:defRPr sz="2600" b="1" baseline="0">
                <a:solidFill>
                  <a:srgbClr val="174782"/>
                </a:solidFill>
                <a:latin typeface="Georgia"/>
                <a:cs typeface="Georgia"/>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title styles</a:t>
            </a:r>
          </a:p>
          <a:p>
            <a:pPr lvl="0"/>
            <a:endParaRPr lang="en-US" dirty="0"/>
          </a:p>
        </p:txBody>
      </p:sp>
      <p:sp>
        <p:nvSpPr>
          <p:cNvPr id="13" name="TextBox 12"/>
          <p:cNvSpPr txBox="1"/>
          <p:nvPr/>
        </p:nvSpPr>
        <p:spPr>
          <a:xfrm>
            <a:off x="914400" y="317212"/>
            <a:ext cx="6705600" cy="292388"/>
          </a:xfrm>
          <a:prstGeom prst="rect">
            <a:avLst/>
          </a:prstGeom>
          <a:noFill/>
        </p:spPr>
        <p:txBody>
          <a:bodyPr wrap="square" rtlCol="0">
            <a:spAutoFit/>
          </a:bodyPr>
          <a:lstStyle/>
          <a:p>
            <a:r>
              <a:rPr lang="en-US" sz="1300" cap="all" dirty="0">
                <a:solidFill>
                  <a:prstClr val="white"/>
                </a:solidFill>
                <a:latin typeface="Georgia"/>
                <a:cs typeface="Georgia"/>
              </a:rPr>
              <a:t>CLICK HERE TO EDIT DOCUMENT TITLE HEADER INFORMATION</a:t>
            </a:r>
          </a:p>
        </p:txBody>
      </p:sp>
    </p:spTree>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p:cSld name="Comparison">
    <p:spTree>
      <p:nvGrpSpPr>
        <p:cNvPr id="1" name=""/>
        <p:cNvGrpSpPr/>
        <p:nvPr/>
      </p:nvGrpSpPr>
      <p:grpSpPr>
        <a:xfrm>
          <a:off x="0" y="0"/>
          <a:ext cx="0" cy="0"/>
          <a:chOff x="0" y="0"/>
          <a:chExt cx="0" cy="0"/>
        </a:xfrm>
      </p:grpSpPr>
      <p:pic>
        <p:nvPicPr>
          <p:cNvPr id="13" name="Picture 12" title="I CARE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1891" y="152408"/>
            <a:ext cx="648010" cy="495963"/>
          </a:xfrm>
          <a:prstGeom prst="rect">
            <a:avLst/>
          </a:prstGeom>
        </p:spPr>
      </p:pic>
      <p:grpSp>
        <p:nvGrpSpPr>
          <p:cNvPr id="17" name="Group 16"/>
          <p:cNvGrpSpPr/>
          <p:nvPr/>
        </p:nvGrpSpPr>
        <p:grpSpPr>
          <a:xfrm>
            <a:off x="152400" y="6553208"/>
            <a:ext cx="8763000" cy="304801"/>
            <a:chOff x="152400" y="6553200"/>
            <a:chExt cx="8763000" cy="304801"/>
          </a:xfrm>
        </p:grpSpPr>
        <p:sp>
          <p:nvSpPr>
            <p:cNvPr id="20" name="Footer Placeholder 2"/>
            <p:cNvSpPr txBox="1">
              <a:spLocks/>
            </p:cNvSpPr>
            <p:nvPr/>
          </p:nvSpPr>
          <p:spPr>
            <a:xfrm>
              <a:off x="152400" y="6553200"/>
              <a:ext cx="3505200" cy="304801"/>
            </a:xfrm>
            <a:prstGeom prst="rect">
              <a:avLst/>
            </a:prstGeom>
          </p:spPr>
          <p:txBody>
            <a:bodyPr anchor="ctr"/>
            <a:lstStyle>
              <a:lvl1pPr>
                <a:defRPr sz="1000" spc="600">
                  <a:solidFill>
                    <a:schemeClr val="bg1"/>
                  </a:solidFill>
                  <a:latin typeface="Myriad Pro"/>
                  <a:cs typeface="Myriad Pro"/>
                </a:defRPr>
              </a:lvl1pPr>
            </a:lstStyle>
            <a:p>
              <a:pPr defTabSz="457189">
                <a:defRPr/>
              </a:pPr>
              <a:r>
                <a:rPr lang="en-US" dirty="0">
                  <a:solidFill>
                    <a:prstClr val="white"/>
                  </a:solidFill>
                  <a:latin typeface="Georgia"/>
                  <a:cs typeface="Georgia"/>
                </a:rPr>
                <a:t>U.S. Department of Veterans Affairs</a:t>
              </a:r>
            </a:p>
          </p:txBody>
        </p:sp>
        <p:sp>
          <p:nvSpPr>
            <p:cNvPr id="21" name="Footer Placeholder 2"/>
            <p:cNvSpPr txBox="1">
              <a:spLocks/>
            </p:cNvSpPr>
            <p:nvPr/>
          </p:nvSpPr>
          <p:spPr>
            <a:xfrm>
              <a:off x="4419600" y="6553200"/>
              <a:ext cx="1143000" cy="304801"/>
            </a:xfrm>
            <a:prstGeom prst="rect">
              <a:avLst/>
            </a:prstGeom>
          </p:spPr>
          <p:txBody>
            <a:bodyPr anchor="ctr"/>
            <a:lstStyle>
              <a:lvl1pPr>
                <a:defRPr sz="1000" spc="600">
                  <a:solidFill>
                    <a:schemeClr val="bg1"/>
                  </a:solidFill>
                  <a:latin typeface="Myriad Pro"/>
                  <a:cs typeface="Myriad Pro"/>
                </a:defRPr>
              </a:lvl1pPr>
            </a:lstStyle>
            <a:p>
              <a:pPr defTabSz="457189">
                <a:defRPr/>
              </a:pPr>
              <a:r>
                <a:rPr lang="en-US" dirty="0">
                  <a:solidFill>
                    <a:prstClr val="white"/>
                  </a:solidFill>
                  <a:latin typeface="Georgia"/>
                  <a:cs typeface="Georgia"/>
                </a:rPr>
                <a:t>DATE</a:t>
              </a:r>
            </a:p>
          </p:txBody>
        </p:sp>
        <p:sp>
          <p:nvSpPr>
            <p:cNvPr id="26" name="Footer Placeholder 2"/>
            <p:cNvSpPr txBox="1">
              <a:spLocks/>
            </p:cNvSpPr>
            <p:nvPr/>
          </p:nvSpPr>
          <p:spPr>
            <a:xfrm>
              <a:off x="5410200" y="6553200"/>
              <a:ext cx="3505200" cy="304801"/>
            </a:xfrm>
            <a:prstGeom prst="rect">
              <a:avLst/>
            </a:prstGeom>
          </p:spPr>
          <p:txBody>
            <a:bodyPr anchor="ctr"/>
            <a:lstStyle>
              <a:lvl1pPr>
                <a:defRPr sz="1000" spc="600">
                  <a:solidFill>
                    <a:schemeClr val="bg1"/>
                  </a:solidFill>
                  <a:latin typeface="Myriad Pro"/>
                  <a:cs typeface="Myriad Pro"/>
                </a:defRPr>
              </a:lvl1pPr>
            </a:lstStyle>
            <a:p>
              <a:pPr algn="r" defTabSz="457189">
                <a:defRPr/>
              </a:pPr>
              <a:fld id="{1A5F8DB0-55B4-0340-8C35-5B2202340F07}" type="slidenum">
                <a:rPr lang="en-US" smtClean="0">
                  <a:solidFill>
                    <a:prstClr val="white"/>
                  </a:solidFill>
                  <a:latin typeface="Georgia"/>
                  <a:cs typeface="Georgia"/>
                </a:rPr>
                <a:pPr algn="r" defTabSz="457189">
                  <a:defRPr/>
                </a:pPr>
                <a:t>‹#›</a:t>
              </a:fld>
              <a:endParaRPr lang="en-US" dirty="0">
                <a:solidFill>
                  <a:prstClr val="white"/>
                </a:solidFill>
                <a:latin typeface="Georgia"/>
                <a:cs typeface="Georgia"/>
              </a:endParaRPr>
            </a:p>
          </p:txBody>
        </p:sp>
      </p:grpSp>
      <p:sp>
        <p:nvSpPr>
          <p:cNvPr id="16" name="Text Placeholder 4"/>
          <p:cNvSpPr>
            <a:spLocks noGrp="1"/>
          </p:cNvSpPr>
          <p:nvPr>
            <p:ph type="body" sz="quarter" idx="16"/>
          </p:nvPr>
        </p:nvSpPr>
        <p:spPr>
          <a:xfrm>
            <a:off x="5102229" y="1935957"/>
            <a:ext cx="4041775" cy="639762"/>
          </a:xfrm>
          <a:prstGeom prst="rect">
            <a:avLst/>
          </a:prstGeom>
          <a:ln>
            <a:solidFill>
              <a:schemeClr val="bg1"/>
            </a:solidFill>
          </a:ln>
        </p:spPr>
        <p:txBody>
          <a:bodyPr anchor="b"/>
          <a:lstStyle>
            <a:lvl1pPr marL="0" indent="0">
              <a:buNone/>
              <a:defRPr sz="2000" b="0">
                <a:solidFill>
                  <a:srgbClr val="174782"/>
                </a:solidFill>
                <a:latin typeface="Georgia"/>
                <a:cs typeface="Georgia"/>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14" name="Text Placeholder 4"/>
          <p:cNvSpPr>
            <a:spLocks noGrp="1"/>
          </p:cNvSpPr>
          <p:nvPr>
            <p:ph type="body" sz="quarter" idx="13"/>
          </p:nvPr>
        </p:nvSpPr>
        <p:spPr>
          <a:xfrm>
            <a:off x="914404" y="1935957"/>
            <a:ext cx="4041775" cy="639762"/>
          </a:xfrm>
          <a:prstGeom prst="rect">
            <a:avLst/>
          </a:prstGeom>
          <a:ln>
            <a:solidFill>
              <a:schemeClr val="bg1"/>
            </a:solidFill>
          </a:ln>
        </p:spPr>
        <p:txBody>
          <a:bodyPr anchor="b"/>
          <a:lstStyle>
            <a:lvl1pPr marL="0" indent="0">
              <a:buNone/>
              <a:defRPr sz="2000" b="0">
                <a:solidFill>
                  <a:srgbClr val="174782"/>
                </a:solidFill>
                <a:latin typeface="Georgia"/>
                <a:cs typeface="Georgia"/>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18" name="Title 1"/>
          <p:cNvSpPr>
            <a:spLocks noGrp="1"/>
          </p:cNvSpPr>
          <p:nvPr>
            <p:ph type="title"/>
          </p:nvPr>
        </p:nvSpPr>
        <p:spPr>
          <a:xfrm>
            <a:off x="914400" y="1257300"/>
            <a:ext cx="7467600" cy="685800"/>
          </a:xfrm>
          <a:prstGeom prst="rect">
            <a:avLst/>
          </a:prstGeom>
          <a:ln>
            <a:solidFill>
              <a:schemeClr val="bg1"/>
            </a:solidFill>
          </a:ln>
        </p:spPr>
        <p:txBody>
          <a:bodyPr/>
          <a:lstStyle>
            <a:lvl1pPr algn="l">
              <a:defRPr sz="2800" b="1" i="0">
                <a:solidFill>
                  <a:srgbClr val="174782"/>
                </a:solidFill>
                <a:latin typeface="Georgia"/>
                <a:cs typeface="Georgia"/>
              </a:defRPr>
            </a:lvl1pPr>
          </a:lstStyle>
          <a:p>
            <a:r>
              <a:rPr lang="en-US"/>
              <a:t>Click to edit Master title style</a:t>
            </a:r>
            <a:endParaRPr lang="en-US" dirty="0"/>
          </a:p>
        </p:txBody>
      </p:sp>
      <p:sp>
        <p:nvSpPr>
          <p:cNvPr id="15" name="Content Placeholder 2"/>
          <p:cNvSpPr>
            <a:spLocks noGrp="1"/>
          </p:cNvSpPr>
          <p:nvPr>
            <p:ph idx="1" hasCustomPrompt="1"/>
          </p:nvPr>
        </p:nvSpPr>
        <p:spPr>
          <a:xfrm>
            <a:off x="914403" y="2575719"/>
            <a:ext cx="3660775" cy="2834481"/>
          </a:xfrm>
          <a:prstGeom prst="rect">
            <a:avLst/>
          </a:prstGeom>
          <a:ln>
            <a:solidFill>
              <a:schemeClr val="bg1"/>
            </a:solidFill>
          </a:ln>
        </p:spPr>
        <p:txBody>
          <a:bodyPr/>
          <a:lstStyle>
            <a:lvl1pPr marL="0" indent="0" algn="l">
              <a:buFont typeface="+mj-lt"/>
              <a:buAutoNum type="romanUcPeriod"/>
              <a:defRPr sz="1800" b="0">
                <a:solidFill>
                  <a:schemeClr val="bg1">
                    <a:lumMod val="50000"/>
                  </a:schemeClr>
                </a:solidFill>
                <a:latin typeface="Georgia"/>
                <a:cs typeface="Georgia"/>
              </a:defRPr>
            </a:lvl1pPr>
            <a:lvl2pPr marL="210307" indent="0" algn="l">
              <a:buFont typeface="+mj-lt"/>
              <a:buAutoNum type="alphaUcPeriod"/>
              <a:defRPr sz="1600" b="1" i="0">
                <a:solidFill>
                  <a:schemeClr val="bg1">
                    <a:lumMod val="50000"/>
                  </a:schemeClr>
                </a:solidFill>
                <a:latin typeface="Georgia"/>
                <a:cs typeface="Georgia"/>
              </a:defRPr>
            </a:lvl2pPr>
            <a:lvl3pPr marL="475476" indent="0" algn="l">
              <a:buFont typeface="+mj-lt"/>
              <a:buAutoNum type="arabicPeriod"/>
              <a:defRPr sz="1600">
                <a:solidFill>
                  <a:schemeClr val="bg1">
                    <a:lumMod val="50000"/>
                  </a:schemeClr>
                </a:solidFill>
                <a:latin typeface="Georgia"/>
                <a:cs typeface="Georgia"/>
              </a:defRPr>
            </a:lvl3pPr>
            <a:lvl4pPr marL="694927" indent="0" algn="l">
              <a:buFont typeface="+mj-lt"/>
              <a:buAutoNum type="alphaLcParenR"/>
              <a:defRPr sz="1600">
                <a:solidFill>
                  <a:schemeClr val="bg1">
                    <a:lumMod val="50000"/>
                  </a:schemeClr>
                </a:solidFill>
                <a:latin typeface="Georgia"/>
                <a:cs typeface="Georgia"/>
              </a:defRPr>
            </a:lvl4pPr>
            <a:lvl5pPr marL="932665" indent="0" algn="l">
              <a:buFont typeface="Arial"/>
              <a:buChar char="•"/>
              <a:defRPr sz="1600">
                <a:solidFill>
                  <a:schemeClr val="bg1">
                    <a:lumMod val="50000"/>
                  </a:schemeClr>
                </a:solidFill>
                <a:latin typeface="Georgia"/>
                <a:cs typeface="Georgia"/>
              </a:defRPr>
            </a:lvl5pPr>
          </a:lstStyle>
          <a:p>
            <a:pPr lvl="0"/>
            <a:r>
              <a:rPr lang="en-US" dirty="0"/>
              <a:t>  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19" name="Content Placeholder 2"/>
          <p:cNvSpPr>
            <a:spLocks noGrp="1"/>
          </p:cNvSpPr>
          <p:nvPr>
            <p:ph idx="17" hasCustomPrompt="1"/>
          </p:nvPr>
        </p:nvSpPr>
        <p:spPr>
          <a:xfrm>
            <a:off x="5105400" y="2575719"/>
            <a:ext cx="3581400" cy="2834481"/>
          </a:xfrm>
          <a:prstGeom prst="rect">
            <a:avLst/>
          </a:prstGeom>
          <a:ln>
            <a:solidFill>
              <a:schemeClr val="bg1"/>
            </a:solidFill>
          </a:ln>
        </p:spPr>
        <p:txBody>
          <a:bodyPr/>
          <a:lstStyle>
            <a:lvl1pPr marL="0" indent="0" algn="l">
              <a:buFont typeface="+mj-lt"/>
              <a:buAutoNum type="romanUcPeriod"/>
              <a:defRPr sz="1800" b="0">
                <a:solidFill>
                  <a:schemeClr val="bg1">
                    <a:lumMod val="50000"/>
                  </a:schemeClr>
                </a:solidFill>
                <a:latin typeface="Georgia"/>
                <a:cs typeface="Georgia"/>
              </a:defRPr>
            </a:lvl1pPr>
            <a:lvl2pPr marL="210307" indent="0" algn="l">
              <a:buFont typeface="+mj-lt"/>
              <a:buAutoNum type="alphaUcPeriod"/>
              <a:defRPr sz="1600" b="1" i="0">
                <a:solidFill>
                  <a:schemeClr val="bg1">
                    <a:lumMod val="50000"/>
                  </a:schemeClr>
                </a:solidFill>
                <a:latin typeface="Georgia"/>
                <a:cs typeface="Georgia"/>
              </a:defRPr>
            </a:lvl2pPr>
            <a:lvl3pPr marL="475476" indent="0" algn="l">
              <a:buFont typeface="+mj-lt"/>
              <a:buAutoNum type="arabicPeriod"/>
              <a:defRPr sz="1600">
                <a:solidFill>
                  <a:schemeClr val="bg1">
                    <a:lumMod val="50000"/>
                  </a:schemeClr>
                </a:solidFill>
                <a:latin typeface="Georgia"/>
                <a:cs typeface="Georgia"/>
              </a:defRPr>
            </a:lvl3pPr>
            <a:lvl4pPr marL="694927" indent="0" algn="l">
              <a:buFont typeface="+mj-lt"/>
              <a:buAutoNum type="alphaLcParenR"/>
              <a:defRPr sz="1600">
                <a:solidFill>
                  <a:schemeClr val="bg1">
                    <a:lumMod val="50000"/>
                  </a:schemeClr>
                </a:solidFill>
                <a:latin typeface="Georgia"/>
                <a:cs typeface="Georgia"/>
              </a:defRPr>
            </a:lvl4pPr>
            <a:lvl5pPr marL="932665" indent="0" algn="l">
              <a:buFont typeface="Arial"/>
              <a:buChar char="•"/>
              <a:defRPr sz="1600">
                <a:solidFill>
                  <a:schemeClr val="bg1">
                    <a:lumMod val="50000"/>
                  </a:schemeClr>
                </a:solidFill>
                <a:latin typeface="Georgia"/>
                <a:cs typeface="Georgia"/>
              </a:defRPr>
            </a:lvl5pPr>
          </a:lstStyle>
          <a:p>
            <a:pPr lvl="0"/>
            <a:r>
              <a:rPr lang="en-US" dirty="0"/>
              <a:t>  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10" name="Rectangle 9"/>
          <p:cNvSpPr/>
          <p:nvPr/>
        </p:nvSpPr>
        <p:spPr>
          <a:xfrm>
            <a:off x="5105404" y="5741625"/>
            <a:ext cx="3660775" cy="400110"/>
          </a:xfrm>
          <a:prstGeom prst="rect">
            <a:avLst/>
          </a:prstGeom>
        </p:spPr>
        <p:txBody>
          <a:bodyPr wrap="square">
            <a:spAutoFit/>
          </a:bodyPr>
          <a:lstStyle/>
          <a:p>
            <a:r>
              <a:rPr lang="en-US" sz="1000" i="1" dirty="0">
                <a:solidFill>
                  <a:prstClr val="white">
                    <a:lumMod val="65000"/>
                  </a:prstClr>
                </a:solidFill>
                <a:latin typeface="Georgia"/>
                <a:cs typeface="Georgia"/>
              </a:rPr>
              <a:t>Caption Text Option 2: shown in VA Light Grey and set differently as for calling out sidebar information</a:t>
            </a:r>
          </a:p>
        </p:txBody>
      </p:sp>
      <p:sp>
        <p:nvSpPr>
          <p:cNvPr id="12" name="Rectangle 11"/>
          <p:cNvSpPr/>
          <p:nvPr/>
        </p:nvSpPr>
        <p:spPr>
          <a:xfrm>
            <a:off x="914404" y="5741625"/>
            <a:ext cx="3660775" cy="400110"/>
          </a:xfrm>
          <a:prstGeom prst="rect">
            <a:avLst/>
          </a:prstGeom>
        </p:spPr>
        <p:txBody>
          <a:bodyPr wrap="square">
            <a:spAutoFit/>
          </a:bodyPr>
          <a:lstStyle/>
          <a:p>
            <a:r>
              <a:rPr lang="en-US" sz="1000" dirty="0">
                <a:solidFill>
                  <a:srgbClr val="3088CD"/>
                </a:solidFill>
                <a:latin typeface="Georgia"/>
                <a:cs typeface="Georgia"/>
              </a:rPr>
              <a:t>Caption Text Option 1: shown in VA Light Blue and set differently as for calling out sidebar information</a:t>
            </a:r>
          </a:p>
        </p:txBody>
      </p:sp>
      <p:sp>
        <p:nvSpPr>
          <p:cNvPr id="25" name="TextBox 24"/>
          <p:cNvSpPr txBox="1"/>
          <p:nvPr/>
        </p:nvSpPr>
        <p:spPr>
          <a:xfrm>
            <a:off x="914400" y="317212"/>
            <a:ext cx="6705600" cy="292388"/>
          </a:xfrm>
          <a:prstGeom prst="rect">
            <a:avLst/>
          </a:prstGeom>
          <a:noFill/>
        </p:spPr>
        <p:txBody>
          <a:bodyPr wrap="square" rtlCol="0">
            <a:spAutoFit/>
          </a:bodyPr>
          <a:lstStyle/>
          <a:p>
            <a:r>
              <a:rPr lang="en-US" sz="1300" cap="all" dirty="0">
                <a:solidFill>
                  <a:prstClr val="white"/>
                </a:solidFill>
                <a:latin typeface="Georgia"/>
                <a:cs typeface="Georgia"/>
              </a:rPr>
              <a:t>CLICK HERE TO EDIT DOCUMENT TITLE HEADER INFORMATION</a:t>
            </a:r>
          </a:p>
        </p:txBody>
      </p:sp>
    </p:spTree>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p:cSld name="2_Comparison">
    <p:spTree>
      <p:nvGrpSpPr>
        <p:cNvPr id="1" name=""/>
        <p:cNvGrpSpPr/>
        <p:nvPr/>
      </p:nvGrpSpPr>
      <p:grpSpPr>
        <a:xfrm>
          <a:off x="0" y="0"/>
          <a:ext cx="0" cy="0"/>
          <a:chOff x="0" y="0"/>
          <a:chExt cx="0" cy="0"/>
        </a:xfrm>
      </p:grpSpPr>
      <p:pic>
        <p:nvPicPr>
          <p:cNvPr id="9" name="Picture 8" title="I CARE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1891" y="152408"/>
            <a:ext cx="648010" cy="495963"/>
          </a:xfrm>
          <a:prstGeom prst="rect">
            <a:avLst/>
          </a:prstGeom>
        </p:spPr>
      </p:pic>
      <p:grpSp>
        <p:nvGrpSpPr>
          <p:cNvPr id="11" name="Group 10"/>
          <p:cNvGrpSpPr/>
          <p:nvPr/>
        </p:nvGrpSpPr>
        <p:grpSpPr>
          <a:xfrm>
            <a:off x="152400" y="6553208"/>
            <a:ext cx="8763000" cy="304801"/>
            <a:chOff x="152400" y="6553200"/>
            <a:chExt cx="8763000" cy="304801"/>
          </a:xfrm>
        </p:grpSpPr>
        <p:sp>
          <p:nvSpPr>
            <p:cNvPr id="18" name="Footer Placeholder 2"/>
            <p:cNvSpPr txBox="1">
              <a:spLocks/>
            </p:cNvSpPr>
            <p:nvPr/>
          </p:nvSpPr>
          <p:spPr>
            <a:xfrm>
              <a:off x="152400" y="6553200"/>
              <a:ext cx="3505200" cy="304801"/>
            </a:xfrm>
            <a:prstGeom prst="rect">
              <a:avLst/>
            </a:prstGeom>
          </p:spPr>
          <p:txBody>
            <a:bodyPr anchor="ctr"/>
            <a:lstStyle>
              <a:lvl1pPr>
                <a:defRPr sz="1000" spc="600">
                  <a:solidFill>
                    <a:schemeClr val="bg1"/>
                  </a:solidFill>
                  <a:latin typeface="Myriad Pro"/>
                  <a:cs typeface="Myriad Pro"/>
                </a:defRPr>
              </a:lvl1pPr>
            </a:lstStyle>
            <a:p>
              <a:pPr defTabSz="457189">
                <a:defRPr/>
              </a:pPr>
              <a:r>
                <a:rPr lang="en-US" dirty="0">
                  <a:solidFill>
                    <a:prstClr val="white"/>
                  </a:solidFill>
                  <a:latin typeface="Georgia"/>
                  <a:cs typeface="Georgia"/>
                </a:rPr>
                <a:t>U.S. Department of Veterans Affairs</a:t>
              </a:r>
            </a:p>
          </p:txBody>
        </p:sp>
        <p:sp>
          <p:nvSpPr>
            <p:cNvPr id="19" name="Footer Placeholder 2"/>
            <p:cNvSpPr txBox="1">
              <a:spLocks/>
            </p:cNvSpPr>
            <p:nvPr/>
          </p:nvSpPr>
          <p:spPr>
            <a:xfrm>
              <a:off x="4419600" y="6553200"/>
              <a:ext cx="1143000" cy="304801"/>
            </a:xfrm>
            <a:prstGeom prst="rect">
              <a:avLst/>
            </a:prstGeom>
          </p:spPr>
          <p:txBody>
            <a:bodyPr anchor="ctr"/>
            <a:lstStyle>
              <a:lvl1pPr>
                <a:defRPr sz="1000" spc="600">
                  <a:solidFill>
                    <a:schemeClr val="bg1"/>
                  </a:solidFill>
                  <a:latin typeface="Myriad Pro"/>
                  <a:cs typeface="Myriad Pro"/>
                </a:defRPr>
              </a:lvl1pPr>
            </a:lstStyle>
            <a:p>
              <a:pPr defTabSz="457189">
                <a:defRPr/>
              </a:pPr>
              <a:r>
                <a:rPr lang="en-US" dirty="0">
                  <a:solidFill>
                    <a:prstClr val="white"/>
                  </a:solidFill>
                  <a:latin typeface="Georgia"/>
                  <a:cs typeface="Georgia"/>
                </a:rPr>
                <a:t>DATE</a:t>
              </a:r>
            </a:p>
          </p:txBody>
        </p:sp>
        <p:sp>
          <p:nvSpPr>
            <p:cNvPr id="20" name="Footer Placeholder 2"/>
            <p:cNvSpPr txBox="1">
              <a:spLocks/>
            </p:cNvSpPr>
            <p:nvPr/>
          </p:nvSpPr>
          <p:spPr>
            <a:xfrm>
              <a:off x="5410200" y="6553200"/>
              <a:ext cx="3505200" cy="304801"/>
            </a:xfrm>
            <a:prstGeom prst="rect">
              <a:avLst/>
            </a:prstGeom>
          </p:spPr>
          <p:txBody>
            <a:bodyPr anchor="ctr"/>
            <a:lstStyle>
              <a:lvl1pPr>
                <a:defRPr sz="1000" spc="600">
                  <a:solidFill>
                    <a:schemeClr val="bg1"/>
                  </a:solidFill>
                  <a:latin typeface="Myriad Pro"/>
                  <a:cs typeface="Myriad Pro"/>
                </a:defRPr>
              </a:lvl1pPr>
            </a:lstStyle>
            <a:p>
              <a:pPr algn="r" defTabSz="457189">
                <a:defRPr/>
              </a:pPr>
              <a:fld id="{1A5F8DB0-55B4-0340-8C35-5B2202340F07}" type="slidenum">
                <a:rPr lang="en-US" smtClean="0">
                  <a:solidFill>
                    <a:prstClr val="white"/>
                  </a:solidFill>
                  <a:latin typeface="Georgia"/>
                  <a:cs typeface="Georgia"/>
                </a:rPr>
                <a:pPr algn="r" defTabSz="457189">
                  <a:defRPr/>
                </a:pPr>
                <a:t>‹#›</a:t>
              </a:fld>
              <a:endParaRPr lang="en-US" dirty="0">
                <a:solidFill>
                  <a:prstClr val="white"/>
                </a:solidFill>
                <a:latin typeface="Georgia"/>
                <a:cs typeface="Georgia"/>
              </a:endParaRPr>
            </a:p>
          </p:txBody>
        </p:sp>
      </p:grpSp>
      <p:sp>
        <p:nvSpPr>
          <p:cNvPr id="15" name="Content Placeholder 2"/>
          <p:cNvSpPr>
            <a:spLocks noGrp="1"/>
          </p:cNvSpPr>
          <p:nvPr>
            <p:ph idx="1" hasCustomPrompt="1"/>
          </p:nvPr>
        </p:nvSpPr>
        <p:spPr>
          <a:xfrm>
            <a:off x="914400" y="2286002"/>
            <a:ext cx="3581400" cy="3581401"/>
          </a:xfrm>
          <a:prstGeom prst="rect">
            <a:avLst/>
          </a:prstGeom>
          <a:ln>
            <a:solidFill>
              <a:schemeClr val="bg1"/>
            </a:solidFill>
          </a:ln>
        </p:spPr>
        <p:txBody>
          <a:bodyPr/>
          <a:lstStyle>
            <a:lvl1pPr marL="0" indent="0" algn="l">
              <a:buFont typeface="+mj-lt"/>
              <a:buAutoNum type="romanUcPeriod"/>
              <a:defRPr sz="1800" b="0">
                <a:solidFill>
                  <a:schemeClr val="bg1">
                    <a:lumMod val="50000"/>
                  </a:schemeClr>
                </a:solidFill>
                <a:latin typeface="Georgia"/>
                <a:cs typeface="Georgia"/>
              </a:defRPr>
            </a:lvl1pPr>
            <a:lvl2pPr marL="210307" indent="0" algn="l">
              <a:buFont typeface="+mj-lt"/>
              <a:buAutoNum type="alphaUcPeriod"/>
              <a:defRPr sz="1600" b="1" i="0">
                <a:solidFill>
                  <a:schemeClr val="bg1">
                    <a:lumMod val="50000"/>
                  </a:schemeClr>
                </a:solidFill>
                <a:latin typeface="Georgia"/>
                <a:cs typeface="Georgia"/>
              </a:defRPr>
            </a:lvl2pPr>
            <a:lvl3pPr marL="475476" indent="0" algn="l">
              <a:buFont typeface="+mj-lt"/>
              <a:buAutoNum type="arabicPeriod"/>
              <a:defRPr sz="1600">
                <a:solidFill>
                  <a:schemeClr val="bg1">
                    <a:lumMod val="50000"/>
                  </a:schemeClr>
                </a:solidFill>
                <a:latin typeface="Georgia"/>
                <a:cs typeface="Georgia"/>
              </a:defRPr>
            </a:lvl3pPr>
            <a:lvl4pPr marL="694927" indent="0" algn="l">
              <a:buFont typeface="+mj-lt"/>
              <a:buAutoNum type="alphaLcParenR"/>
              <a:defRPr sz="1600">
                <a:solidFill>
                  <a:schemeClr val="bg1">
                    <a:lumMod val="50000"/>
                  </a:schemeClr>
                </a:solidFill>
                <a:latin typeface="Georgia"/>
                <a:cs typeface="Georgia"/>
              </a:defRPr>
            </a:lvl4pPr>
            <a:lvl5pPr marL="932665" indent="0" algn="l">
              <a:buFont typeface="Arial"/>
              <a:buChar char="•"/>
              <a:defRPr sz="1600">
                <a:solidFill>
                  <a:schemeClr val="bg1">
                    <a:lumMod val="50000"/>
                  </a:schemeClr>
                </a:solidFill>
                <a:latin typeface="Georgia"/>
                <a:cs typeface="Georgia"/>
              </a:defRPr>
            </a:lvl5pPr>
          </a:lstStyle>
          <a:p>
            <a:pPr lvl="0"/>
            <a:r>
              <a:rPr lang="en-US" dirty="0"/>
              <a:t>  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17" name="Content Placeholder 2"/>
          <p:cNvSpPr>
            <a:spLocks noGrp="1"/>
          </p:cNvSpPr>
          <p:nvPr>
            <p:ph idx="17" hasCustomPrompt="1"/>
          </p:nvPr>
        </p:nvSpPr>
        <p:spPr>
          <a:xfrm>
            <a:off x="4838700" y="2286002"/>
            <a:ext cx="3543300" cy="3581401"/>
          </a:xfrm>
          <a:prstGeom prst="rect">
            <a:avLst/>
          </a:prstGeom>
          <a:ln>
            <a:solidFill>
              <a:schemeClr val="bg1"/>
            </a:solidFill>
          </a:ln>
        </p:spPr>
        <p:txBody>
          <a:bodyPr/>
          <a:lstStyle>
            <a:lvl1pPr marL="0" indent="0" algn="l">
              <a:buFont typeface="+mj-lt"/>
              <a:buAutoNum type="romanUcPeriod"/>
              <a:defRPr sz="1800" b="0">
                <a:solidFill>
                  <a:schemeClr val="bg1">
                    <a:lumMod val="50000"/>
                  </a:schemeClr>
                </a:solidFill>
                <a:latin typeface="Georgia"/>
                <a:cs typeface="Georgia"/>
              </a:defRPr>
            </a:lvl1pPr>
            <a:lvl2pPr marL="210307" indent="0" algn="l">
              <a:buFont typeface="+mj-lt"/>
              <a:buAutoNum type="alphaUcPeriod"/>
              <a:defRPr sz="1600" b="1" i="0">
                <a:solidFill>
                  <a:schemeClr val="bg1">
                    <a:lumMod val="50000"/>
                  </a:schemeClr>
                </a:solidFill>
                <a:latin typeface="Georgia"/>
                <a:cs typeface="Georgia"/>
              </a:defRPr>
            </a:lvl2pPr>
            <a:lvl3pPr marL="475476" indent="0" algn="l">
              <a:buFont typeface="+mj-lt"/>
              <a:buAutoNum type="arabicPeriod"/>
              <a:defRPr sz="1600">
                <a:solidFill>
                  <a:schemeClr val="bg1">
                    <a:lumMod val="50000"/>
                  </a:schemeClr>
                </a:solidFill>
                <a:latin typeface="Georgia"/>
                <a:cs typeface="Georgia"/>
              </a:defRPr>
            </a:lvl3pPr>
            <a:lvl4pPr marL="694927" indent="0" algn="l">
              <a:buFont typeface="+mj-lt"/>
              <a:buAutoNum type="alphaLcParenR"/>
              <a:defRPr sz="1600">
                <a:solidFill>
                  <a:schemeClr val="bg1">
                    <a:lumMod val="50000"/>
                  </a:schemeClr>
                </a:solidFill>
                <a:latin typeface="Georgia"/>
                <a:cs typeface="Georgia"/>
              </a:defRPr>
            </a:lvl4pPr>
            <a:lvl5pPr marL="932665" indent="0" algn="l">
              <a:buFont typeface="Arial"/>
              <a:buChar char="•"/>
              <a:defRPr sz="1600">
                <a:solidFill>
                  <a:schemeClr val="bg1">
                    <a:lumMod val="50000"/>
                  </a:schemeClr>
                </a:solidFill>
                <a:latin typeface="Georgia"/>
                <a:cs typeface="Georgia"/>
              </a:defRPr>
            </a:lvl5pPr>
          </a:lstStyle>
          <a:p>
            <a:pPr lvl="0"/>
            <a:r>
              <a:rPr lang="en-US" dirty="0"/>
              <a:t>  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10" name="Title 1"/>
          <p:cNvSpPr>
            <a:spLocks noGrp="1"/>
          </p:cNvSpPr>
          <p:nvPr>
            <p:ph type="title" hasCustomPrompt="1"/>
          </p:nvPr>
        </p:nvSpPr>
        <p:spPr>
          <a:xfrm>
            <a:off x="914400" y="1600200"/>
            <a:ext cx="7467600" cy="457200"/>
          </a:xfrm>
          <a:prstGeom prst="rect">
            <a:avLst/>
          </a:prstGeom>
          <a:ln>
            <a:solidFill>
              <a:schemeClr val="bg1"/>
            </a:solidFill>
          </a:ln>
        </p:spPr>
        <p:txBody>
          <a:bodyPr/>
          <a:lstStyle>
            <a:lvl1pPr algn="l">
              <a:defRPr sz="2000" b="1" i="0" cap="all">
                <a:solidFill>
                  <a:srgbClr val="174782"/>
                </a:solidFill>
                <a:latin typeface="Georgia"/>
                <a:cs typeface="Georgia"/>
              </a:defRPr>
            </a:lvl1pPr>
          </a:lstStyle>
          <a:p>
            <a:r>
              <a:rPr lang="en-US" dirty="0"/>
              <a:t>CLICK TO EDIT MASTER TITLE STYLE</a:t>
            </a:r>
          </a:p>
        </p:txBody>
      </p:sp>
      <p:sp>
        <p:nvSpPr>
          <p:cNvPr id="16" name="TextBox 15"/>
          <p:cNvSpPr txBox="1"/>
          <p:nvPr/>
        </p:nvSpPr>
        <p:spPr>
          <a:xfrm>
            <a:off x="914400" y="317212"/>
            <a:ext cx="6705600" cy="292388"/>
          </a:xfrm>
          <a:prstGeom prst="rect">
            <a:avLst/>
          </a:prstGeom>
          <a:noFill/>
        </p:spPr>
        <p:txBody>
          <a:bodyPr wrap="square" rtlCol="0">
            <a:spAutoFit/>
          </a:bodyPr>
          <a:lstStyle/>
          <a:p>
            <a:r>
              <a:rPr lang="en-US" sz="1300" cap="all" dirty="0">
                <a:solidFill>
                  <a:prstClr val="white"/>
                </a:solidFill>
                <a:latin typeface="Georgia"/>
                <a:cs typeface="Georgia"/>
              </a:rPr>
              <a:t>CLICK HERE TO EDIT DOCUMENT TITLE HEADER INFORMATION</a:t>
            </a:r>
          </a:p>
        </p:txBody>
      </p:sp>
    </p:spTree>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p:cSld name="Picture with Caption">
    <p:spTree>
      <p:nvGrpSpPr>
        <p:cNvPr id="1" name=""/>
        <p:cNvGrpSpPr/>
        <p:nvPr/>
      </p:nvGrpSpPr>
      <p:grpSpPr>
        <a:xfrm>
          <a:off x="0" y="0"/>
          <a:ext cx="0" cy="0"/>
          <a:chOff x="0" y="0"/>
          <a:chExt cx="0" cy="0"/>
        </a:xfrm>
      </p:grpSpPr>
      <p:pic>
        <p:nvPicPr>
          <p:cNvPr id="12" name="Picture 11" title="I CARE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1891" y="152408"/>
            <a:ext cx="648010" cy="495963"/>
          </a:xfrm>
          <a:prstGeom prst="rect">
            <a:avLst/>
          </a:prstGeom>
        </p:spPr>
      </p:pic>
      <p:grpSp>
        <p:nvGrpSpPr>
          <p:cNvPr id="17" name="Group 16"/>
          <p:cNvGrpSpPr/>
          <p:nvPr/>
        </p:nvGrpSpPr>
        <p:grpSpPr>
          <a:xfrm>
            <a:off x="152400" y="6553208"/>
            <a:ext cx="8763000" cy="304801"/>
            <a:chOff x="152400" y="6553200"/>
            <a:chExt cx="8763000" cy="304801"/>
          </a:xfrm>
        </p:grpSpPr>
        <p:sp>
          <p:nvSpPr>
            <p:cNvPr id="18" name="Footer Placeholder 2"/>
            <p:cNvSpPr txBox="1">
              <a:spLocks/>
            </p:cNvSpPr>
            <p:nvPr/>
          </p:nvSpPr>
          <p:spPr>
            <a:xfrm>
              <a:off x="152400" y="6553200"/>
              <a:ext cx="3505200" cy="304801"/>
            </a:xfrm>
            <a:prstGeom prst="rect">
              <a:avLst/>
            </a:prstGeom>
          </p:spPr>
          <p:txBody>
            <a:bodyPr anchor="ctr"/>
            <a:lstStyle>
              <a:lvl1pPr>
                <a:defRPr sz="1000" spc="600">
                  <a:solidFill>
                    <a:schemeClr val="bg1"/>
                  </a:solidFill>
                  <a:latin typeface="Myriad Pro"/>
                  <a:cs typeface="Myriad Pro"/>
                </a:defRPr>
              </a:lvl1pPr>
            </a:lstStyle>
            <a:p>
              <a:pPr defTabSz="457189">
                <a:defRPr/>
              </a:pPr>
              <a:r>
                <a:rPr lang="en-US" dirty="0">
                  <a:solidFill>
                    <a:prstClr val="white"/>
                  </a:solidFill>
                  <a:latin typeface="Georgia"/>
                  <a:cs typeface="Georgia"/>
                </a:rPr>
                <a:t>U.S. Department of Veterans Affairs</a:t>
              </a:r>
            </a:p>
          </p:txBody>
        </p:sp>
        <p:sp>
          <p:nvSpPr>
            <p:cNvPr id="19" name="Footer Placeholder 2"/>
            <p:cNvSpPr txBox="1">
              <a:spLocks/>
            </p:cNvSpPr>
            <p:nvPr/>
          </p:nvSpPr>
          <p:spPr>
            <a:xfrm>
              <a:off x="4419600" y="6553200"/>
              <a:ext cx="1143000" cy="304801"/>
            </a:xfrm>
            <a:prstGeom prst="rect">
              <a:avLst/>
            </a:prstGeom>
          </p:spPr>
          <p:txBody>
            <a:bodyPr anchor="ctr"/>
            <a:lstStyle>
              <a:lvl1pPr>
                <a:defRPr sz="1000" spc="600">
                  <a:solidFill>
                    <a:schemeClr val="bg1"/>
                  </a:solidFill>
                  <a:latin typeface="Myriad Pro"/>
                  <a:cs typeface="Myriad Pro"/>
                </a:defRPr>
              </a:lvl1pPr>
            </a:lstStyle>
            <a:p>
              <a:pPr defTabSz="457189">
                <a:defRPr/>
              </a:pPr>
              <a:r>
                <a:rPr lang="en-US" dirty="0">
                  <a:solidFill>
                    <a:prstClr val="white"/>
                  </a:solidFill>
                  <a:latin typeface="Georgia"/>
                  <a:cs typeface="Georgia"/>
                </a:rPr>
                <a:t>DATE</a:t>
              </a:r>
            </a:p>
          </p:txBody>
        </p:sp>
        <p:sp>
          <p:nvSpPr>
            <p:cNvPr id="20" name="Footer Placeholder 2"/>
            <p:cNvSpPr txBox="1">
              <a:spLocks/>
            </p:cNvSpPr>
            <p:nvPr/>
          </p:nvSpPr>
          <p:spPr>
            <a:xfrm>
              <a:off x="5410200" y="6553200"/>
              <a:ext cx="3505200" cy="304801"/>
            </a:xfrm>
            <a:prstGeom prst="rect">
              <a:avLst/>
            </a:prstGeom>
          </p:spPr>
          <p:txBody>
            <a:bodyPr anchor="ctr"/>
            <a:lstStyle>
              <a:lvl1pPr>
                <a:defRPr sz="1000" spc="600">
                  <a:solidFill>
                    <a:schemeClr val="bg1"/>
                  </a:solidFill>
                  <a:latin typeface="Myriad Pro"/>
                  <a:cs typeface="Myriad Pro"/>
                </a:defRPr>
              </a:lvl1pPr>
            </a:lstStyle>
            <a:p>
              <a:pPr algn="r" defTabSz="457189">
                <a:defRPr/>
              </a:pPr>
              <a:fld id="{1A5F8DB0-55B4-0340-8C35-5B2202340F07}" type="slidenum">
                <a:rPr lang="en-US" smtClean="0">
                  <a:solidFill>
                    <a:prstClr val="white"/>
                  </a:solidFill>
                  <a:latin typeface="Georgia"/>
                  <a:cs typeface="Georgia"/>
                </a:rPr>
                <a:pPr algn="r" defTabSz="457189">
                  <a:defRPr/>
                </a:pPr>
                <a:t>‹#›</a:t>
              </a:fld>
              <a:endParaRPr lang="en-US" dirty="0">
                <a:solidFill>
                  <a:prstClr val="white"/>
                </a:solidFill>
                <a:latin typeface="Georgia"/>
                <a:cs typeface="Georgia"/>
              </a:endParaRPr>
            </a:p>
          </p:txBody>
        </p:sp>
      </p:grpSp>
      <p:sp>
        <p:nvSpPr>
          <p:cNvPr id="11" name="Rectangle 10"/>
          <p:cNvSpPr/>
          <p:nvPr/>
        </p:nvSpPr>
        <p:spPr>
          <a:xfrm>
            <a:off x="4724401" y="1295400"/>
            <a:ext cx="3867944" cy="4191000"/>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defRPr/>
            </a:pPr>
            <a:r>
              <a:rPr lang="en-US" dirty="0">
                <a:solidFill>
                  <a:prstClr val="white"/>
                </a:solidFill>
                <a:latin typeface="Georgia"/>
                <a:cs typeface="Georgia"/>
              </a:rPr>
              <a:t>Click to insert image</a:t>
            </a:r>
            <a:br>
              <a:rPr lang="en-US" dirty="0">
                <a:solidFill>
                  <a:prstClr val="white"/>
                </a:solidFill>
                <a:latin typeface="Georgia"/>
                <a:cs typeface="Georgia"/>
              </a:rPr>
            </a:br>
            <a:r>
              <a:rPr lang="en-US" dirty="0">
                <a:solidFill>
                  <a:prstClr val="white"/>
                </a:solidFill>
                <a:latin typeface="Georgia"/>
                <a:cs typeface="Georgia"/>
              </a:rPr>
              <a:t/>
            </a:r>
            <a:br>
              <a:rPr lang="en-US" dirty="0">
                <a:solidFill>
                  <a:prstClr val="white"/>
                </a:solidFill>
                <a:latin typeface="Georgia"/>
                <a:cs typeface="Georgia"/>
              </a:rPr>
            </a:br>
            <a:r>
              <a:rPr lang="en-US" dirty="0">
                <a:solidFill>
                  <a:prstClr val="white"/>
                </a:solidFill>
                <a:latin typeface="Georgia"/>
                <a:cs typeface="Georgia"/>
              </a:rPr>
              <a:t>REMEMBER</a:t>
            </a:r>
            <a:r>
              <a:rPr lang="en-US" sz="1400" dirty="0">
                <a:solidFill>
                  <a:prstClr val="white"/>
                </a:solidFill>
                <a:latin typeface="Georgia"/>
                <a:cs typeface="Georgia"/>
              </a:rPr>
              <a:t> </a:t>
            </a:r>
            <a:br>
              <a:rPr lang="en-US" sz="1400" dirty="0">
                <a:solidFill>
                  <a:prstClr val="white"/>
                </a:solidFill>
                <a:latin typeface="Georgia"/>
                <a:cs typeface="Georgia"/>
              </a:rPr>
            </a:br>
            <a:r>
              <a:rPr lang="en-US" sz="1400" dirty="0">
                <a:solidFill>
                  <a:prstClr val="white"/>
                </a:solidFill>
                <a:latin typeface="Georgia"/>
                <a:cs typeface="Georgia"/>
              </a:rPr>
              <a:t>Add alternate text to your image </a:t>
            </a:r>
            <a:br>
              <a:rPr lang="en-US" sz="1400" dirty="0">
                <a:solidFill>
                  <a:prstClr val="white"/>
                </a:solidFill>
                <a:latin typeface="Georgia"/>
                <a:cs typeface="Georgia"/>
              </a:rPr>
            </a:br>
            <a:r>
              <a:rPr lang="en-US" sz="1400" dirty="0">
                <a:solidFill>
                  <a:prstClr val="white"/>
                </a:solidFill>
                <a:latin typeface="Georgia"/>
                <a:cs typeface="Georgia"/>
              </a:rPr>
              <a:t>for 508 accessibility.</a:t>
            </a:r>
            <a:br>
              <a:rPr lang="en-US" sz="1400" dirty="0">
                <a:solidFill>
                  <a:prstClr val="white"/>
                </a:solidFill>
                <a:latin typeface="Georgia"/>
                <a:cs typeface="Georgia"/>
              </a:rPr>
            </a:br>
            <a:r>
              <a:rPr lang="en-US" sz="1400" dirty="0">
                <a:solidFill>
                  <a:prstClr val="white"/>
                </a:solidFill>
                <a:latin typeface="Georgia"/>
                <a:cs typeface="Georgia"/>
              </a:rPr>
              <a:t/>
            </a:r>
            <a:br>
              <a:rPr lang="en-US" sz="1400" dirty="0">
                <a:solidFill>
                  <a:prstClr val="white"/>
                </a:solidFill>
                <a:latin typeface="Georgia"/>
                <a:cs typeface="Georgia"/>
              </a:rPr>
            </a:br>
            <a:r>
              <a:rPr lang="en-US" sz="1400" dirty="0">
                <a:solidFill>
                  <a:prstClr val="white"/>
                </a:solidFill>
                <a:latin typeface="Georgia"/>
                <a:cs typeface="Georgia"/>
              </a:rPr>
              <a:t>For more information on how to do this </a:t>
            </a:r>
            <a:br>
              <a:rPr lang="en-US" sz="1400" dirty="0">
                <a:solidFill>
                  <a:prstClr val="white"/>
                </a:solidFill>
                <a:latin typeface="Georgia"/>
                <a:cs typeface="Georgia"/>
              </a:rPr>
            </a:br>
            <a:r>
              <a:rPr lang="en-US" sz="1400" dirty="0">
                <a:solidFill>
                  <a:prstClr val="white"/>
                </a:solidFill>
                <a:latin typeface="Georgia"/>
                <a:cs typeface="Georgia"/>
              </a:rPr>
              <a:t>please visit: </a:t>
            </a:r>
            <a:r>
              <a:rPr lang="en-US" sz="1400" dirty="0">
                <a:solidFill>
                  <a:prstClr val="white"/>
                </a:solidFill>
                <a:latin typeface="Georgia"/>
                <a:cs typeface="Georgia"/>
                <a:hlinkClick r:id="rId3"/>
              </a:rPr>
              <a:t>http://www.section508.va.gov/support/tutorials/powerpoint/index.asp</a:t>
            </a:r>
            <a:endParaRPr lang="en-US" sz="1400" dirty="0">
              <a:solidFill>
                <a:prstClr val="white"/>
              </a:solidFill>
              <a:latin typeface="Georgia"/>
              <a:cs typeface="Georgia"/>
            </a:endParaRPr>
          </a:p>
        </p:txBody>
      </p:sp>
      <p:sp>
        <p:nvSpPr>
          <p:cNvPr id="4" name="Text Placeholder 3"/>
          <p:cNvSpPr>
            <a:spLocks noGrp="1"/>
          </p:cNvSpPr>
          <p:nvPr>
            <p:ph type="body" sz="half" idx="2" hasCustomPrompt="1"/>
          </p:nvPr>
        </p:nvSpPr>
        <p:spPr>
          <a:xfrm>
            <a:off x="914400" y="1828798"/>
            <a:ext cx="3352800" cy="4495802"/>
          </a:xfrm>
          <a:prstGeom prst="rect">
            <a:avLst/>
          </a:prstGeom>
          <a:ln>
            <a:solidFill>
              <a:schemeClr val="bg1"/>
            </a:solidFill>
          </a:ln>
        </p:spPr>
        <p:txBody>
          <a:bodyPr/>
          <a:lstStyle>
            <a:lvl1pPr marL="0" marR="0" indent="0" algn="l" defTabSz="457189" rtl="0" eaLnBrk="1" fontAlgn="auto" latinLnBrk="0" hangingPunct="1">
              <a:lnSpc>
                <a:spcPct val="100000"/>
              </a:lnSpc>
              <a:spcBef>
                <a:spcPct val="20000"/>
              </a:spcBef>
              <a:spcAft>
                <a:spcPts val="0"/>
              </a:spcAft>
              <a:buClrTx/>
              <a:buSzTx/>
              <a:buFont typeface="Arial"/>
              <a:buNone/>
              <a:tabLst/>
              <a:defRPr sz="1400">
                <a:solidFill>
                  <a:srgbClr val="7F7F7F"/>
                </a:solidFill>
                <a:latin typeface="Georgia"/>
                <a:cs typeface="Georgia"/>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marL="0" marR="0" lvl="0" indent="0" algn="l" defTabSz="457189" rtl="0" eaLnBrk="1" fontAlgn="auto" latinLnBrk="0" hangingPunct="1">
              <a:lnSpc>
                <a:spcPct val="100000"/>
              </a:lnSpc>
              <a:spcBef>
                <a:spcPct val="20000"/>
              </a:spcBef>
              <a:spcAft>
                <a:spcPts val="0"/>
              </a:spcAft>
              <a:buClrTx/>
              <a:buSzTx/>
              <a:buFont typeface="Arial"/>
              <a:buNone/>
              <a:tabLst/>
              <a:defRPr/>
            </a:pPr>
            <a:r>
              <a:rPr lang="en-US" dirty="0"/>
              <a:t>This area is proposed as a text box with information set at this approximate size and with this colorization. The size and layout proportions shown are merely recommendations and should be edited to accommodate your specific needs. This area is proposed as a text box with information set at this approximate size and with this colorization. The size and layout proportions shown are merely recommendations and should be edited to accommodate your specific needs. This area is proposed as a text box with information set at this approximate size and with this colorization. The size and layout proportions shown are merely recommendations and should be edited to accommodate your specific needs. </a:t>
            </a:r>
          </a:p>
          <a:p>
            <a:pPr marL="0" marR="0" lvl="0" indent="0" algn="l" defTabSz="457189" rtl="0" eaLnBrk="1" fontAlgn="auto" latinLnBrk="0" hangingPunct="1">
              <a:lnSpc>
                <a:spcPct val="100000"/>
              </a:lnSpc>
              <a:spcBef>
                <a:spcPct val="20000"/>
              </a:spcBef>
              <a:spcAft>
                <a:spcPts val="0"/>
              </a:spcAft>
              <a:buClrTx/>
              <a:buSzTx/>
              <a:buFont typeface="Arial"/>
              <a:buNone/>
              <a:tabLst/>
              <a:defRPr/>
            </a:pPr>
            <a:endParaRPr lang="en-US" dirty="0"/>
          </a:p>
          <a:p>
            <a:pPr lvl="0"/>
            <a:endParaRPr lang="en-US" dirty="0"/>
          </a:p>
        </p:txBody>
      </p:sp>
      <p:sp>
        <p:nvSpPr>
          <p:cNvPr id="2" name="Title 1"/>
          <p:cNvSpPr>
            <a:spLocks noGrp="1"/>
          </p:cNvSpPr>
          <p:nvPr>
            <p:ph type="title"/>
          </p:nvPr>
        </p:nvSpPr>
        <p:spPr>
          <a:xfrm>
            <a:off x="914400" y="1371599"/>
            <a:ext cx="3657600" cy="457200"/>
          </a:xfrm>
          <a:prstGeom prst="rect">
            <a:avLst/>
          </a:prstGeom>
          <a:ln>
            <a:solidFill>
              <a:schemeClr val="bg1"/>
            </a:solidFill>
          </a:ln>
        </p:spPr>
        <p:txBody>
          <a:bodyPr anchor="t"/>
          <a:lstStyle>
            <a:lvl1pPr algn="l">
              <a:defRPr sz="1800" b="1">
                <a:solidFill>
                  <a:srgbClr val="7F7F7F"/>
                </a:solidFill>
                <a:latin typeface="Georgia"/>
                <a:cs typeface="Georgia"/>
              </a:defRPr>
            </a:lvl1pPr>
          </a:lstStyle>
          <a:p>
            <a:r>
              <a:rPr lang="en-US"/>
              <a:t>Click to edit Master title style</a:t>
            </a:r>
            <a:endParaRPr lang="en-US" dirty="0"/>
          </a:p>
        </p:txBody>
      </p:sp>
      <p:sp>
        <p:nvSpPr>
          <p:cNvPr id="10" name="TextBox 9"/>
          <p:cNvSpPr txBox="1"/>
          <p:nvPr/>
        </p:nvSpPr>
        <p:spPr>
          <a:xfrm>
            <a:off x="4648201" y="5667348"/>
            <a:ext cx="3867944" cy="553998"/>
          </a:xfrm>
          <a:prstGeom prst="rect">
            <a:avLst/>
          </a:prstGeom>
          <a:noFill/>
        </p:spPr>
        <p:txBody>
          <a:bodyPr wrap="square" rtlCol="0">
            <a:spAutoFit/>
          </a:bodyPr>
          <a:lstStyle/>
          <a:p>
            <a:r>
              <a:rPr lang="en-US" sz="1000" dirty="0">
                <a:solidFill>
                  <a:srgbClr val="3088CD"/>
                </a:solidFill>
                <a:latin typeface="Georgia"/>
                <a:cs typeface="Georgia"/>
              </a:rPr>
              <a:t>Caption Text Option 1: shown in VA Light Blue and set differently for use in calling out information. REMEMBER to add alternate text to your image for 508 accessibility. </a:t>
            </a:r>
          </a:p>
        </p:txBody>
      </p:sp>
      <p:sp>
        <p:nvSpPr>
          <p:cNvPr id="16" name="TextBox 15"/>
          <p:cNvSpPr txBox="1"/>
          <p:nvPr/>
        </p:nvSpPr>
        <p:spPr>
          <a:xfrm>
            <a:off x="914400" y="317212"/>
            <a:ext cx="6705600" cy="292388"/>
          </a:xfrm>
          <a:prstGeom prst="rect">
            <a:avLst/>
          </a:prstGeom>
          <a:noFill/>
        </p:spPr>
        <p:txBody>
          <a:bodyPr wrap="square" rtlCol="0">
            <a:spAutoFit/>
          </a:bodyPr>
          <a:lstStyle/>
          <a:p>
            <a:r>
              <a:rPr lang="en-US" sz="1300" cap="all" dirty="0">
                <a:solidFill>
                  <a:prstClr val="white"/>
                </a:solidFill>
                <a:latin typeface="Georgia"/>
                <a:cs typeface="Georgia"/>
              </a:rPr>
              <a:t>CLICK HERE TO EDIT DOCUMENT TITLE HEADER INFORMATION</a:t>
            </a:r>
          </a:p>
        </p:txBody>
      </p:sp>
    </p:spTree>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p:cSld name="1_Picture with Caption">
    <p:spTree>
      <p:nvGrpSpPr>
        <p:cNvPr id="1" name=""/>
        <p:cNvGrpSpPr/>
        <p:nvPr/>
      </p:nvGrpSpPr>
      <p:grpSpPr>
        <a:xfrm>
          <a:off x="0" y="0"/>
          <a:ext cx="0" cy="0"/>
          <a:chOff x="0" y="0"/>
          <a:chExt cx="0" cy="0"/>
        </a:xfrm>
      </p:grpSpPr>
      <p:pic>
        <p:nvPicPr>
          <p:cNvPr id="10" name="Picture 9" title="I CARE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1891" y="113645"/>
            <a:ext cx="648010" cy="495963"/>
          </a:xfrm>
          <a:prstGeom prst="rect">
            <a:avLst/>
          </a:prstGeom>
        </p:spPr>
      </p:pic>
      <p:grpSp>
        <p:nvGrpSpPr>
          <p:cNvPr id="12" name="Group 11"/>
          <p:cNvGrpSpPr/>
          <p:nvPr/>
        </p:nvGrpSpPr>
        <p:grpSpPr>
          <a:xfrm>
            <a:off x="152400" y="6553208"/>
            <a:ext cx="8763000" cy="304801"/>
            <a:chOff x="152400" y="6553200"/>
            <a:chExt cx="8763000" cy="304801"/>
          </a:xfrm>
        </p:grpSpPr>
        <p:sp>
          <p:nvSpPr>
            <p:cNvPr id="17" name="Footer Placeholder 2"/>
            <p:cNvSpPr txBox="1">
              <a:spLocks/>
            </p:cNvSpPr>
            <p:nvPr/>
          </p:nvSpPr>
          <p:spPr>
            <a:xfrm>
              <a:off x="152400" y="6553200"/>
              <a:ext cx="3505200" cy="304801"/>
            </a:xfrm>
            <a:prstGeom prst="rect">
              <a:avLst/>
            </a:prstGeom>
          </p:spPr>
          <p:txBody>
            <a:bodyPr anchor="ctr"/>
            <a:lstStyle>
              <a:lvl1pPr>
                <a:defRPr sz="1000" spc="600">
                  <a:solidFill>
                    <a:schemeClr val="bg1"/>
                  </a:solidFill>
                  <a:latin typeface="Myriad Pro"/>
                  <a:cs typeface="Myriad Pro"/>
                </a:defRPr>
              </a:lvl1pPr>
            </a:lstStyle>
            <a:p>
              <a:pPr defTabSz="457189">
                <a:defRPr/>
              </a:pPr>
              <a:r>
                <a:rPr lang="en-US" dirty="0">
                  <a:solidFill>
                    <a:prstClr val="white"/>
                  </a:solidFill>
                  <a:latin typeface="Georgia"/>
                  <a:cs typeface="Georgia"/>
                </a:rPr>
                <a:t>U.S. Department of Veterans Affairs</a:t>
              </a:r>
            </a:p>
          </p:txBody>
        </p:sp>
        <p:sp>
          <p:nvSpPr>
            <p:cNvPr id="18" name="Footer Placeholder 2"/>
            <p:cNvSpPr txBox="1">
              <a:spLocks/>
            </p:cNvSpPr>
            <p:nvPr/>
          </p:nvSpPr>
          <p:spPr>
            <a:xfrm>
              <a:off x="4419600" y="6553200"/>
              <a:ext cx="1143000" cy="304801"/>
            </a:xfrm>
            <a:prstGeom prst="rect">
              <a:avLst/>
            </a:prstGeom>
          </p:spPr>
          <p:txBody>
            <a:bodyPr anchor="ctr"/>
            <a:lstStyle>
              <a:lvl1pPr>
                <a:defRPr sz="1000" spc="600">
                  <a:solidFill>
                    <a:schemeClr val="bg1"/>
                  </a:solidFill>
                  <a:latin typeface="Myriad Pro"/>
                  <a:cs typeface="Myriad Pro"/>
                </a:defRPr>
              </a:lvl1pPr>
            </a:lstStyle>
            <a:p>
              <a:pPr defTabSz="457189">
                <a:defRPr/>
              </a:pPr>
              <a:r>
                <a:rPr lang="en-US" dirty="0">
                  <a:solidFill>
                    <a:prstClr val="white"/>
                  </a:solidFill>
                  <a:latin typeface="Georgia"/>
                  <a:cs typeface="Georgia"/>
                </a:rPr>
                <a:t>DATE</a:t>
              </a:r>
            </a:p>
          </p:txBody>
        </p:sp>
        <p:sp>
          <p:nvSpPr>
            <p:cNvPr id="19" name="Footer Placeholder 2"/>
            <p:cNvSpPr txBox="1">
              <a:spLocks/>
            </p:cNvSpPr>
            <p:nvPr/>
          </p:nvSpPr>
          <p:spPr>
            <a:xfrm>
              <a:off x="5410200" y="6553200"/>
              <a:ext cx="3505200" cy="304801"/>
            </a:xfrm>
            <a:prstGeom prst="rect">
              <a:avLst/>
            </a:prstGeom>
          </p:spPr>
          <p:txBody>
            <a:bodyPr anchor="ctr"/>
            <a:lstStyle>
              <a:lvl1pPr>
                <a:defRPr sz="1000" spc="600">
                  <a:solidFill>
                    <a:schemeClr val="bg1"/>
                  </a:solidFill>
                  <a:latin typeface="Myriad Pro"/>
                  <a:cs typeface="Myriad Pro"/>
                </a:defRPr>
              </a:lvl1pPr>
            </a:lstStyle>
            <a:p>
              <a:pPr algn="r" defTabSz="457189">
                <a:defRPr/>
              </a:pPr>
              <a:fld id="{1A5F8DB0-55B4-0340-8C35-5B2202340F07}" type="slidenum">
                <a:rPr lang="en-US" smtClean="0">
                  <a:solidFill>
                    <a:prstClr val="white"/>
                  </a:solidFill>
                  <a:latin typeface="Georgia"/>
                  <a:cs typeface="Georgia"/>
                </a:rPr>
                <a:pPr algn="r" defTabSz="457189">
                  <a:defRPr/>
                </a:pPr>
                <a:t>‹#›</a:t>
              </a:fld>
              <a:endParaRPr lang="en-US" dirty="0">
                <a:solidFill>
                  <a:prstClr val="white"/>
                </a:solidFill>
                <a:latin typeface="Georgia"/>
                <a:cs typeface="Georgia"/>
              </a:endParaRPr>
            </a:p>
          </p:txBody>
        </p:sp>
      </p:grpSp>
      <p:sp>
        <p:nvSpPr>
          <p:cNvPr id="4" name="Text Placeholder 3"/>
          <p:cNvSpPr>
            <a:spLocks noGrp="1"/>
          </p:cNvSpPr>
          <p:nvPr>
            <p:ph type="body" sz="half" idx="2" hasCustomPrompt="1"/>
          </p:nvPr>
        </p:nvSpPr>
        <p:spPr>
          <a:xfrm>
            <a:off x="990600" y="5334000"/>
            <a:ext cx="7086600" cy="990600"/>
          </a:xfrm>
          <a:prstGeom prst="rect">
            <a:avLst/>
          </a:prstGeom>
          <a:ln>
            <a:solidFill>
              <a:schemeClr val="bg1"/>
            </a:solidFill>
          </a:ln>
        </p:spPr>
        <p:txBody>
          <a:bodyPr/>
          <a:lstStyle>
            <a:lvl1pPr marL="0" indent="0">
              <a:buNone/>
              <a:defRPr sz="1400" baseline="0">
                <a:solidFill>
                  <a:srgbClr val="7F7F7F"/>
                </a:solidFill>
                <a:latin typeface="Georgia"/>
                <a:cs typeface="Georgia"/>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This area is proposed as a text box with information set at this approximate size and with this colorization. The size and layout proportions shown are merely recommendations and should be edited to accommodate your specific needs.  This area is proposed as a text box with </a:t>
            </a:r>
          </a:p>
        </p:txBody>
      </p:sp>
      <p:sp>
        <p:nvSpPr>
          <p:cNvPr id="11" name="Rectangle 10"/>
          <p:cNvSpPr/>
          <p:nvPr/>
        </p:nvSpPr>
        <p:spPr>
          <a:xfrm>
            <a:off x="1066800" y="1295400"/>
            <a:ext cx="3429000" cy="3352800"/>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defRPr/>
            </a:pPr>
            <a:r>
              <a:rPr lang="en-US" dirty="0">
                <a:solidFill>
                  <a:prstClr val="white"/>
                </a:solidFill>
                <a:latin typeface="Georgia"/>
                <a:cs typeface="Georgia"/>
              </a:rPr>
              <a:t>Click to insert image</a:t>
            </a:r>
            <a:br>
              <a:rPr lang="en-US" dirty="0">
                <a:solidFill>
                  <a:prstClr val="white"/>
                </a:solidFill>
                <a:latin typeface="Georgia"/>
                <a:cs typeface="Georgia"/>
              </a:rPr>
            </a:br>
            <a:r>
              <a:rPr lang="en-US" dirty="0">
                <a:solidFill>
                  <a:prstClr val="white"/>
                </a:solidFill>
                <a:latin typeface="Georgia"/>
                <a:cs typeface="Georgia"/>
              </a:rPr>
              <a:t/>
            </a:r>
            <a:br>
              <a:rPr lang="en-US" dirty="0">
                <a:solidFill>
                  <a:prstClr val="white"/>
                </a:solidFill>
                <a:latin typeface="Georgia"/>
                <a:cs typeface="Georgia"/>
              </a:rPr>
            </a:br>
            <a:r>
              <a:rPr lang="en-US" dirty="0">
                <a:solidFill>
                  <a:prstClr val="white"/>
                </a:solidFill>
                <a:latin typeface="Georgia"/>
                <a:cs typeface="Georgia"/>
              </a:rPr>
              <a:t>REMEMBER</a:t>
            </a:r>
            <a:r>
              <a:rPr lang="en-US" sz="1400" dirty="0">
                <a:solidFill>
                  <a:prstClr val="white"/>
                </a:solidFill>
                <a:latin typeface="Georgia"/>
                <a:cs typeface="Georgia"/>
              </a:rPr>
              <a:t> </a:t>
            </a:r>
            <a:br>
              <a:rPr lang="en-US" sz="1400" dirty="0">
                <a:solidFill>
                  <a:prstClr val="white"/>
                </a:solidFill>
                <a:latin typeface="Georgia"/>
                <a:cs typeface="Georgia"/>
              </a:rPr>
            </a:br>
            <a:r>
              <a:rPr lang="en-US" sz="1400" dirty="0">
                <a:solidFill>
                  <a:prstClr val="white"/>
                </a:solidFill>
                <a:latin typeface="Georgia"/>
                <a:cs typeface="Georgia"/>
              </a:rPr>
              <a:t>Add alternate text to your image </a:t>
            </a:r>
            <a:br>
              <a:rPr lang="en-US" sz="1400" dirty="0">
                <a:solidFill>
                  <a:prstClr val="white"/>
                </a:solidFill>
                <a:latin typeface="Georgia"/>
                <a:cs typeface="Georgia"/>
              </a:rPr>
            </a:br>
            <a:r>
              <a:rPr lang="en-US" sz="1400" dirty="0">
                <a:solidFill>
                  <a:prstClr val="white"/>
                </a:solidFill>
                <a:latin typeface="Georgia"/>
                <a:cs typeface="Georgia"/>
              </a:rPr>
              <a:t>for 508 accessibility.</a:t>
            </a:r>
            <a:br>
              <a:rPr lang="en-US" sz="1400" dirty="0">
                <a:solidFill>
                  <a:prstClr val="white"/>
                </a:solidFill>
                <a:latin typeface="Georgia"/>
                <a:cs typeface="Georgia"/>
              </a:rPr>
            </a:br>
            <a:r>
              <a:rPr lang="en-US" sz="1400" dirty="0">
                <a:solidFill>
                  <a:prstClr val="white"/>
                </a:solidFill>
                <a:latin typeface="Georgia"/>
                <a:cs typeface="Georgia"/>
              </a:rPr>
              <a:t/>
            </a:r>
            <a:br>
              <a:rPr lang="en-US" sz="1400" dirty="0">
                <a:solidFill>
                  <a:prstClr val="white"/>
                </a:solidFill>
                <a:latin typeface="Georgia"/>
                <a:cs typeface="Georgia"/>
              </a:rPr>
            </a:br>
            <a:r>
              <a:rPr lang="en-US" sz="1400" dirty="0">
                <a:solidFill>
                  <a:prstClr val="white"/>
                </a:solidFill>
                <a:latin typeface="Georgia"/>
                <a:cs typeface="Georgia"/>
              </a:rPr>
              <a:t>For more information on how to do this </a:t>
            </a:r>
            <a:br>
              <a:rPr lang="en-US" sz="1400" dirty="0">
                <a:solidFill>
                  <a:prstClr val="white"/>
                </a:solidFill>
                <a:latin typeface="Georgia"/>
                <a:cs typeface="Georgia"/>
              </a:rPr>
            </a:br>
            <a:r>
              <a:rPr lang="en-US" sz="1400" dirty="0">
                <a:solidFill>
                  <a:prstClr val="white"/>
                </a:solidFill>
                <a:latin typeface="Georgia"/>
                <a:cs typeface="Georgia"/>
              </a:rPr>
              <a:t>please visit: </a:t>
            </a:r>
            <a:r>
              <a:rPr lang="en-US" sz="1400" dirty="0">
                <a:solidFill>
                  <a:prstClr val="white"/>
                </a:solidFill>
                <a:latin typeface="Georgia"/>
                <a:cs typeface="Georgia"/>
                <a:hlinkClick r:id="rId3"/>
              </a:rPr>
              <a:t>http://www.section508.va.gov/support/tutorials/powerpoint/index.asp</a:t>
            </a:r>
            <a:endParaRPr lang="en-US" sz="1400" dirty="0">
              <a:solidFill>
                <a:prstClr val="white"/>
              </a:solidFill>
              <a:latin typeface="Georgia"/>
              <a:cs typeface="Georgia"/>
            </a:endParaRPr>
          </a:p>
        </p:txBody>
      </p:sp>
      <p:sp>
        <p:nvSpPr>
          <p:cNvPr id="7" name="Rectangle 6"/>
          <p:cNvSpPr/>
          <p:nvPr/>
        </p:nvSpPr>
        <p:spPr>
          <a:xfrm>
            <a:off x="4648200" y="1295400"/>
            <a:ext cx="3429000" cy="3352800"/>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defRPr/>
            </a:pPr>
            <a:r>
              <a:rPr lang="en-US" dirty="0">
                <a:solidFill>
                  <a:prstClr val="white"/>
                </a:solidFill>
                <a:latin typeface="Georgia"/>
                <a:cs typeface="Georgia"/>
              </a:rPr>
              <a:t>Click to insert image</a:t>
            </a:r>
            <a:br>
              <a:rPr lang="en-US" dirty="0">
                <a:solidFill>
                  <a:prstClr val="white"/>
                </a:solidFill>
                <a:latin typeface="Georgia"/>
                <a:cs typeface="Georgia"/>
              </a:rPr>
            </a:br>
            <a:r>
              <a:rPr lang="en-US" dirty="0">
                <a:solidFill>
                  <a:prstClr val="white"/>
                </a:solidFill>
                <a:latin typeface="Georgia"/>
                <a:cs typeface="Georgia"/>
              </a:rPr>
              <a:t/>
            </a:r>
            <a:br>
              <a:rPr lang="en-US" dirty="0">
                <a:solidFill>
                  <a:prstClr val="white"/>
                </a:solidFill>
                <a:latin typeface="Georgia"/>
                <a:cs typeface="Georgia"/>
              </a:rPr>
            </a:br>
            <a:r>
              <a:rPr lang="en-US" dirty="0">
                <a:solidFill>
                  <a:prstClr val="white"/>
                </a:solidFill>
                <a:latin typeface="Georgia"/>
                <a:cs typeface="Georgia"/>
              </a:rPr>
              <a:t>REMEMBER</a:t>
            </a:r>
            <a:r>
              <a:rPr lang="en-US" sz="1400" dirty="0">
                <a:solidFill>
                  <a:prstClr val="white"/>
                </a:solidFill>
                <a:latin typeface="Georgia"/>
                <a:cs typeface="Georgia"/>
              </a:rPr>
              <a:t> </a:t>
            </a:r>
            <a:br>
              <a:rPr lang="en-US" sz="1400" dirty="0">
                <a:solidFill>
                  <a:prstClr val="white"/>
                </a:solidFill>
                <a:latin typeface="Georgia"/>
                <a:cs typeface="Georgia"/>
              </a:rPr>
            </a:br>
            <a:r>
              <a:rPr lang="en-US" sz="1400" dirty="0">
                <a:solidFill>
                  <a:prstClr val="white"/>
                </a:solidFill>
                <a:latin typeface="Georgia"/>
                <a:cs typeface="Georgia"/>
              </a:rPr>
              <a:t>Add alternate text to your image </a:t>
            </a:r>
            <a:br>
              <a:rPr lang="en-US" sz="1400" dirty="0">
                <a:solidFill>
                  <a:prstClr val="white"/>
                </a:solidFill>
                <a:latin typeface="Georgia"/>
                <a:cs typeface="Georgia"/>
              </a:rPr>
            </a:br>
            <a:r>
              <a:rPr lang="en-US" sz="1400" dirty="0">
                <a:solidFill>
                  <a:prstClr val="white"/>
                </a:solidFill>
                <a:latin typeface="Georgia"/>
                <a:cs typeface="Georgia"/>
              </a:rPr>
              <a:t>for 508 accessibility.</a:t>
            </a:r>
            <a:br>
              <a:rPr lang="en-US" sz="1400" dirty="0">
                <a:solidFill>
                  <a:prstClr val="white"/>
                </a:solidFill>
                <a:latin typeface="Georgia"/>
                <a:cs typeface="Georgia"/>
              </a:rPr>
            </a:br>
            <a:r>
              <a:rPr lang="en-US" sz="1400" dirty="0">
                <a:solidFill>
                  <a:prstClr val="white"/>
                </a:solidFill>
                <a:latin typeface="Georgia"/>
                <a:cs typeface="Georgia"/>
              </a:rPr>
              <a:t/>
            </a:r>
            <a:br>
              <a:rPr lang="en-US" sz="1400" dirty="0">
                <a:solidFill>
                  <a:prstClr val="white"/>
                </a:solidFill>
                <a:latin typeface="Georgia"/>
                <a:cs typeface="Georgia"/>
              </a:rPr>
            </a:br>
            <a:r>
              <a:rPr lang="en-US" sz="1400" dirty="0">
                <a:solidFill>
                  <a:prstClr val="white"/>
                </a:solidFill>
                <a:latin typeface="Georgia"/>
                <a:cs typeface="Georgia"/>
              </a:rPr>
              <a:t>For more information on how to do this </a:t>
            </a:r>
            <a:br>
              <a:rPr lang="en-US" sz="1400" dirty="0">
                <a:solidFill>
                  <a:prstClr val="white"/>
                </a:solidFill>
                <a:latin typeface="Georgia"/>
                <a:cs typeface="Georgia"/>
              </a:rPr>
            </a:br>
            <a:r>
              <a:rPr lang="en-US" sz="1400" dirty="0">
                <a:solidFill>
                  <a:prstClr val="white"/>
                </a:solidFill>
                <a:latin typeface="Georgia"/>
                <a:cs typeface="Georgia"/>
              </a:rPr>
              <a:t>please visit: </a:t>
            </a:r>
            <a:r>
              <a:rPr lang="en-US" sz="1400" dirty="0">
                <a:solidFill>
                  <a:prstClr val="white"/>
                </a:solidFill>
                <a:latin typeface="Georgia"/>
                <a:cs typeface="Georgia"/>
                <a:hlinkClick r:id="rId3"/>
              </a:rPr>
              <a:t>http://www.section508.va.gov/support/tutorials/powerpoint/index.asp</a:t>
            </a:r>
            <a:endParaRPr lang="en-US" sz="1400" dirty="0">
              <a:solidFill>
                <a:prstClr val="white"/>
              </a:solidFill>
              <a:latin typeface="Georgia"/>
              <a:cs typeface="Georgia"/>
            </a:endParaRPr>
          </a:p>
        </p:txBody>
      </p:sp>
      <p:sp>
        <p:nvSpPr>
          <p:cNvPr id="2" name="Title 1"/>
          <p:cNvSpPr>
            <a:spLocks noGrp="1"/>
          </p:cNvSpPr>
          <p:nvPr>
            <p:ph type="title"/>
          </p:nvPr>
        </p:nvSpPr>
        <p:spPr>
          <a:xfrm>
            <a:off x="990600" y="4876800"/>
            <a:ext cx="5334000" cy="457200"/>
          </a:xfrm>
          <a:prstGeom prst="rect">
            <a:avLst/>
          </a:prstGeom>
          <a:ln>
            <a:solidFill>
              <a:schemeClr val="bg1"/>
            </a:solidFill>
          </a:ln>
        </p:spPr>
        <p:txBody>
          <a:bodyPr anchor="t"/>
          <a:lstStyle>
            <a:lvl1pPr algn="l">
              <a:defRPr sz="2000" b="1">
                <a:solidFill>
                  <a:srgbClr val="7F7F7F"/>
                </a:solidFill>
                <a:latin typeface="Georgia"/>
                <a:cs typeface="Georgia"/>
              </a:defRPr>
            </a:lvl1pPr>
          </a:lstStyle>
          <a:p>
            <a:r>
              <a:rPr lang="en-US"/>
              <a:t>Click to edit Master title style</a:t>
            </a:r>
            <a:endParaRPr lang="en-US" dirty="0"/>
          </a:p>
        </p:txBody>
      </p:sp>
      <p:sp>
        <p:nvSpPr>
          <p:cNvPr id="16" name="TextBox 15"/>
          <p:cNvSpPr txBox="1"/>
          <p:nvPr/>
        </p:nvSpPr>
        <p:spPr>
          <a:xfrm>
            <a:off x="914400" y="317212"/>
            <a:ext cx="6705600" cy="292388"/>
          </a:xfrm>
          <a:prstGeom prst="rect">
            <a:avLst/>
          </a:prstGeom>
          <a:noFill/>
        </p:spPr>
        <p:txBody>
          <a:bodyPr wrap="square" rtlCol="0">
            <a:spAutoFit/>
          </a:bodyPr>
          <a:lstStyle/>
          <a:p>
            <a:r>
              <a:rPr lang="en-US" sz="1300" cap="all" dirty="0">
                <a:solidFill>
                  <a:prstClr val="white"/>
                </a:solidFill>
                <a:latin typeface="Georgia"/>
                <a:cs typeface="Georgia"/>
              </a:rPr>
              <a:t>CLICK HERE TO EDIT DOCUMENT TITLE HEADER INFORMATION</a:t>
            </a:r>
          </a:p>
        </p:txBody>
      </p:sp>
    </p:spTree>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p:cSld name="2_Picture with Caption">
    <p:spTree>
      <p:nvGrpSpPr>
        <p:cNvPr id="1" name=""/>
        <p:cNvGrpSpPr/>
        <p:nvPr/>
      </p:nvGrpSpPr>
      <p:grpSpPr>
        <a:xfrm>
          <a:off x="0" y="0"/>
          <a:ext cx="0" cy="0"/>
          <a:chOff x="0" y="0"/>
          <a:chExt cx="0" cy="0"/>
        </a:xfrm>
      </p:grpSpPr>
      <p:pic>
        <p:nvPicPr>
          <p:cNvPr id="12" name="Picture 11" title="I CARE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1891" y="152408"/>
            <a:ext cx="648010" cy="495963"/>
          </a:xfrm>
          <a:prstGeom prst="rect">
            <a:avLst/>
          </a:prstGeom>
        </p:spPr>
      </p:pic>
      <p:grpSp>
        <p:nvGrpSpPr>
          <p:cNvPr id="13" name="Group 12"/>
          <p:cNvGrpSpPr/>
          <p:nvPr/>
        </p:nvGrpSpPr>
        <p:grpSpPr>
          <a:xfrm>
            <a:off x="152400" y="6553208"/>
            <a:ext cx="8763000" cy="304801"/>
            <a:chOff x="152400" y="6553200"/>
            <a:chExt cx="8763000" cy="304801"/>
          </a:xfrm>
        </p:grpSpPr>
        <p:sp>
          <p:nvSpPr>
            <p:cNvPr id="14" name="Footer Placeholder 2"/>
            <p:cNvSpPr txBox="1">
              <a:spLocks/>
            </p:cNvSpPr>
            <p:nvPr/>
          </p:nvSpPr>
          <p:spPr>
            <a:xfrm>
              <a:off x="152400" y="6553200"/>
              <a:ext cx="3505200" cy="304801"/>
            </a:xfrm>
            <a:prstGeom prst="rect">
              <a:avLst/>
            </a:prstGeom>
          </p:spPr>
          <p:txBody>
            <a:bodyPr anchor="ctr"/>
            <a:lstStyle>
              <a:lvl1pPr>
                <a:defRPr sz="1000" spc="600">
                  <a:solidFill>
                    <a:schemeClr val="bg1"/>
                  </a:solidFill>
                  <a:latin typeface="Myriad Pro"/>
                  <a:cs typeface="Myriad Pro"/>
                </a:defRPr>
              </a:lvl1pPr>
            </a:lstStyle>
            <a:p>
              <a:pPr defTabSz="457189">
                <a:defRPr/>
              </a:pPr>
              <a:r>
                <a:rPr lang="en-US" dirty="0">
                  <a:solidFill>
                    <a:prstClr val="white"/>
                  </a:solidFill>
                  <a:latin typeface="Georgia"/>
                  <a:cs typeface="Georgia"/>
                </a:rPr>
                <a:t>U.S. Department of Veterans Affairs</a:t>
              </a:r>
            </a:p>
          </p:txBody>
        </p:sp>
        <p:sp>
          <p:nvSpPr>
            <p:cNvPr id="19" name="Footer Placeholder 2"/>
            <p:cNvSpPr txBox="1">
              <a:spLocks/>
            </p:cNvSpPr>
            <p:nvPr/>
          </p:nvSpPr>
          <p:spPr>
            <a:xfrm>
              <a:off x="4419600" y="6553200"/>
              <a:ext cx="1143000" cy="304801"/>
            </a:xfrm>
            <a:prstGeom prst="rect">
              <a:avLst/>
            </a:prstGeom>
          </p:spPr>
          <p:txBody>
            <a:bodyPr anchor="ctr"/>
            <a:lstStyle>
              <a:lvl1pPr>
                <a:defRPr sz="1000" spc="600">
                  <a:solidFill>
                    <a:schemeClr val="bg1"/>
                  </a:solidFill>
                  <a:latin typeface="Myriad Pro"/>
                  <a:cs typeface="Myriad Pro"/>
                </a:defRPr>
              </a:lvl1pPr>
            </a:lstStyle>
            <a:p>
              <a:pPr defTabSz="457189">
                <a:defRPr/>
              </a:pPr>
              <a:r>
                <a:rPr lang="en-US" dirty="0">
                  <a:solidFill>
                    <a:prstClr val="white"/>
                  </a:solidFill>
                  <a:latin typeface="Georgia"/>
                  <a:cs typeface="Georgia"/>
                </a:rPr>
                <a:t>DATE</a:t>
              </a:r>
            </a:p>
          </p:txBody>
        </p:sp>
        <p:sp>
          <p:nvSpPr>
            <p:cNvPr id="20" name="Footer Placeholder 2"/>
            <p:cNvSpPr txBox="1">
              <a:spLocks/>
            </p:cNvSpPr>
            <p:nvPr/>
          </p:nvSpPr>
          <p:spPr>
            <a:xfrm>
              <a:off x="5410200" y="6553200"/>
              <a:ext cx="3505200" cy="304801"/>
            </a:xfrm>
            <a:prstGeom prst="rect">
              <a:avLst/>
            </a:prstGeom>
          </p:spPr>
          <p:txBody>
            <a:bodyPr anchor="ctr"/>
            <a:lstStyle>
              <a:lvl1pPr>
                <a:defRPr sz="1000" spc="600">
                  <a:solidFill>
                    <a:schemeClr val="bg1"/>
                  </a:solidFill>
                  <a:latin typeface="Myriad Pro"/>
                  <a:cs typeface="Myriad Pro"/>
                </a:defRPr>
              </a:lvl1pPr>
            </a:lstStyle>
            <a:p>
              <a:pPr algn="r" defTabSz="457189">
                <a:defRPr/>
              </a:pPr>
              <a:fld id="{1A5F8DB0-55B4-0340-8C35-5B2202340F07}" type="slidenum">
                <a:rPr lang="en-US" smtClean="0">
                  <a:solidFill>
                    <a:prstClr val="white"/>
                  </a:solidFill>
                  <a:latin typeface="Georgia"/>
                  <a:cs typeface="Georgia"/>
                </a:rPr>
                <a:pPr algn="r" defTabSz="457189">
                  <a:defRPr/>
                </a:pPr>
                <a:t>‹#›</a:t>
              </a:fld>
              <a:endParaRPr lang="en-US" dirty="0">
                <a:solidFill>
                  <a:prstClr val="white"/>
                </a:solidFill>
                <a:latin typeface="Georgia"/>
                <a:cs typeface="Georgia"/>
              </a:endParaRPr>
            </a:p>
          </p:txBody>
        </p:sp>
      </p:grpSp>
      <p:sp>
        <p:nvSpPr>
          <p:cNvPr id="4" name="Text Placeholder 3"/>
          <p:cNvSpPr>
            <a:spLocks noGrp="1"/>
          </p:cNvSpPr>
          <p:nvPr>
            <p:ph type="body" sz="half" idx="2" hasCustomPrompt="1"/>
          </p:nvPr>
        </p:nvSpPr>
        <p:spPr>
          <a:xfrm>
            <a:off x="990600" y="4724400"/>
            <a:ext cx="7086600" cy="1447800"/>
          </a:xfrm>
          <a:prstGeom prst="rect">
            <a:avLst/>
          </a:prstGeom>
          <a:ln>
            <a:solidFill>
              <a:schemeClr val="bg1"/>
            </a:solidFill>
          </a:ln>
        </p:spPr>
        <p:txBody>
          <a:bodyPr/>
          <a:lstStyle>
            <a:lvl1pPr marL="0" marR="0" indent="0" algn="l" defTabSz="457189" rtl="0" eaLnBrk="1" fontAlgn="auto" latinLnBrk="0" hangingPunct="1">
              <a:lnSpc>
                <a:spcPct val="100000"/>
              </a:lnSpc>
              <a:spcBef>
                <a:spcPct val="20000"/>
              </a:spcBef>
              <a:spcAft>
                <a:spcPts val="0"/>
              </a:spcAft>
              <a:buClrTx/>
              <a:buSzTx/>
              <a:buFont typeface="Arial"/>
              <a:buNone/>
              <a:tabLst/>
              <a:defRPr sz="1400">
                <a:solidFill>
                  <a:srgbClr val="7F7F7F"/>
                </a:solidFill>
                <a:latin typeface="Georgia"/>
                <a:cs typeface="Georgia"/>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marL="0" marR="0" lvl="0" indent="0" algn="l" defTabSz="457189" rtl="0" eaLnBrk="1" fontAlgn="auto" latinLnBrk="0" hangingPunct="1">
              <a:lnSpc>
                <a:spcPct val="100000"/>
              </a:lnSpc>
              <a:spcBef>
                <a:spcPct val="20000"/>
              </a:spcBef>
              <a:spcAft>
                <a:spcPts val="0"/>
              </a:spcAft>
              <a:buClrTx/>
              <a:buSzTx/>
              <a:buFont typeface="Arial"/>
              <a:buNone/>
              <a:tabLst/>
              <a:defRPr/>
            </a:pPr>
            <a:r>
              <a:rPr lang="en-US" dirty="0"/>
              <a:t>This area is proposed as a text box with information set at this approximate size and with this colorization. The size and layout proportions shown are merely recommendations and should be edited to accommodate your specific needs.  This area is proposed as a text box with information set at this approximate size and with this colorization. The size and layout proportions shown are merely recommendations and should be edited to accommodate your specific needs.  This area is proposed as a text box with information set at this</a:t>
            </a:r>
          </a:p>
          <a:p>
            <a:pPr lvl="0"/>
            <a:endParaRPr lang="en-US" dirty="0"/>
          </a:p>
        </p:txBody>
      </p:sp>
      <p:sp>
        <p:nvSpPr>
          <p:cNvPr id="11" name="Rectangle 10"/>
          <p:cNvSpPr/>
          <p:nvPr/>
        </p:nvSpPr>
        <p:spPr>
          <a:xfrm>
            <a:off x="1066800" y="1371600"/>
            <a:ext cx="2286000" cy="2667000"/>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defRPr/>
            </a:pPr>
            <a:r>
              <a:rPr lang="en-US" sz="1200" dirty="0">
                <a:solidFill>
                  <a:prstClr val="white"/>
                </a:solidFill>
                <a:latin typeface="Georgia"/>
                <a:cs typeface="Georgia"/>
              </a:rPr>
              <a:t>Click to insert image</a:t>
            </a:r>
            <a:br>
              <a:rPr lang="en-US" sz="1200" dirty="0">
                <a:solidFill>
                  <a:prstClr val="white"/>
                </a:solidFill>
                <a:latin typeface="Georgia"/>
                <a:cs typeface="Georgia"/>
              </a:rPr>
            </a:br>
            <a:r>
              <a:rPr lang="en-US" sz="1200" dirty="0">
                <a:solidFill>
                  <a:prstClr val="white"/>
                </a:solidFill>
                <a:latin typeface="Georgia"/>
                <a:cs typeface="Georgia"/>
              </a:rPr>
              <a:t/>
            </a:r>
            <a:br>
              <a:rPr lang="en-US" sz="1200" dirty="0">
                <a:solidFill>
                  <a:prstClr val="white"/>
                </a:solidFill>
                <a:latin typeface="Georgia"/>
                <a:cs typeface="Georgia"/>
              </a:rPr>
            </a:br>
            <a:r>
              <a:rPr lang="en-US" sz="1200" dirty="0">
                <a:solidFill>
                  <a:prstClr val="white"/>
                </a:solidFill>
                <a:latin typeface="Georgia"/>
                <a:cs typeface="Georgia"/>
              </a:rPr>
              <a:t>REMEMBER </a:t>
            </a:r>
            <a:br>
              <a:rPr lang="en-US" sz="1200" dirty="0">
                <a:solidFill>
                  <a:prstClr val="white"/>
                </a:solidFill>
                <a:latin typeface="Georgia"/>
                <a:cs typeface="Georgia"/>
              </a:rPr>
            </a:br>
            <a:r>
              <a:rPr lang="en-US" sz="1200" dirty="0">
                <a:solidFill>
                  <a:prstClr val="white"/>
                </a:solidFill>
                <a:latin typeface="Georgia"/>
                <a:cs typeface="Georgia"/>
              </a:rPr>
              <a:t>Add alternate text to your image </a:t>
            </a:r>
            <a:br>
              <a:rPr lang="en-US" sz="1200" dirty="0">
                <a:solidFill>
                  <a:prstClr val="white"/>
                </a:solidFill>
                <a:latin typeface="Georgia"/>
                <a:cs typeface="Georgia"/>
              </a:rPr>
            </a:br>
            <a:r>
              <a:rPr lang="en-US" sz="1200" dirty="0">
                <a:solidFill>
                  <a:prstClr val="white"/>
                </a:solidFill>
                <a:latin typeface="Georgia"/>
                <a:cs typeface="Georgia"/>
              </a:rPr>
              <a:t>for 508 accessibility.</a:t>
            </a:r>
            <a:br>
              <a:rPr lang="en-US" sz="1200" dirty="0">
                <a:solidFill>
                  <a:prstClr val="white"/>
                </a:solidFill>
                <a:latin typeface="Georgia"/>
                <a:cs typeface="Georgia"/>
              </a:rPr>
            </a:br>
            <a:r>
              <a:rPr lang="en-US" sz="1200" dirty="0">
                <a:solidFill>
                  <a:prstClr val="white"/>
                </a:solidFill>
                <a:latin typeface="Georgia"/>
                <a:cs typeface="Georgia"/>
              </a:rPr>
              <a:t/>
            </a:r>
            <a:br>
              <a:rPr lang="en-US" sz="1200" dirty="0">
                <a:solidFill>
                  <a:prstClr val="white"/>
                </a:solidFill>
                <a:latin typeface="Georgia"/>
                <a:cs typeface="Georgia"/>
              </a:rPr>
            </a:br>
            <a:r>
              <a:rPr lang="en-US" sz="1200" dirty="0">
                <a:solidFill>
                  <a:prstClr val="white"/>
                </a:solidFill>
                <a:latin typeface="Georgia"/>
                <a:cs typeface="Georgia"/>
              </a:rPr>
              <a:t>For more information on how to do this </a:t>
            </a:r>
            <a:br>
              <a:rPr lang="en-US" sz="1200" dirty="0">
                <a:solidFill>
                  <a:prstClr val="white"/>
                </a:solidFill>
                <a:latin typeface="Georgia"/>
                <a:cs typeface="Georgia"/>
              </a:rPr>
            </a:br>
            <a:r>
              <a:rPr lang="en-US" sz="1200" dirty="0">
                <a:solidFill>
                  <a:prstClr val="white"/>
                </a:solidFill>
                <a:latin typeface="Georgia"/>
                <a:cs typeface="Georgia"/>
              </a:rPr>
              <a:t>please visit: </a:t>
            </a:r>
            <a:r>
              <a:rPr lang="en-US" sz="1200" dirty="0">
                <a:solidFill>
                  <a:prstClr val="white"/>
                </a:solidFill>
                <a:latin typeface="Georgia"/>
                <a:cs typeface="Georgia"/>
                <a:hlinkClick r:id="rId3"/>
              </a:rPr>
              <a:t>http://www.section508.va.gov/support/tutorials/powerpoint/index.asp</a:t>
            </a:r>
            <a:endParaRPr lang="en-US" sz="1200" dirty="0">
              <a:solidFill>
                <a:prstClr val="white"/>
              </a:solidFill>
              <a:latin typeface="Georgia"/>
              <a:cs typeface="Georgia"/>
            </a:endParaRPr>
          </a:p>
        </p:txBody>
      </p:sp>
      <p:sp>
        <p:nvSpPr>
          <p:cNvPr id="8" name="Rectangle 7"/>
          <p:cNvSpPr/>
          <p:nvPr/>
        </p:nvSpPr>
        <p:spPr>
          <a:xfrm>
            <a:off x="3429000" y="1371600"/>
            <a:ext cx="2286000" cy="2667000"/>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defRPr/>
            </a:pPr>
            <a:r>
              <a:rPr lang="en-US" sz="1200" dirty="0">
                <a:solidFill>
                  <a:prstClr val="white"/>
                </a:solidFill>
                <a:latin typeface="Georgia"/>
                <a:cs typeface="Georgia"/>
              </a:rPr>
              <a:t>Click to insert image</a:t>
            </a:r>
            <a:br>
              <a:rPr lang="en-US" sz="1200" dirty="0">
                <a:solidFill>
                  <a:prstClr val="white"/>
                </a:solidFill>
                <a:latin typeface="Georgia"/>
                <a:cs typeface="Georgia"/>
              </a:rPr>
            </a:br>
            <a:r>
              <a:rPr lang="en-US" sz="1200" dirty="0">
                <a:solidFill>
                  <a:prstClr val="white"/>
                </a:solidFill>
                <a:latin typeface="Georgia"/>
                <a:cs typeface="Georgia"/>
              </a:rPr>
              <a:t/>
            </a:r>
            <a:br>
              <a:rPr lang="en-US" sz="1200" dirty="0">
                <a:solidFill>
                  <a:prstClr val="white"/>
                </a:solidFill>
                <a:latin typeface="Georgia"/>
                <a:cs typeface="Georgia"/>
              </a:rPr>
            </a:br>
            <a:r>
              <a:rPr lang="en-US" sz="1200" dirty="0">
                <a:solidFill>
                  <a:prstClr val="white"/>
                </a:solidFill>
                <a:latin typeface="Georgia"/>
                <a:cs typeface="Georgia"/>
              </a:rPr>
              <a:t>REMEMBER </a:t>
            </a:r>
            <a:br>
              <a:rPr lang="en-US" sz="1200" dirty="0">
                <a:solidFill>
                  <a:prstClr val="white"/>
                </a:solidFill>
                <a:latin typeface="Georgia"/>
                <a:cs typeface="Georgia"/>
              </a:rPr>
            </a:br>
            <a:r>
              <a:rPr lang="en-US" sz="1200" dirty="0">
                <a:solidFill>
                  <a:prstClr val="white"/>
                </a:solidFill>
                <a:latin typeface="Georgia"/>
                <a:cs typeface="Georgia"/>
              </a:rPr>
              <a:t>Add alternate text to your image </a:t>
            </a:r>
            <a:br>
              <a:rPr lang="en-US" sz="1200" dirty="0">
                <a:solidFill>
                  <a:prstClr val="white"/>
                </a:solidFill>
                <a:latin typeface="Georgia"/>
                <a:cs typeface="Georgia"/>
              </a:rPr>
            </a:br>
            <a:r>
              <a:rPr lang="en-US" sz="1200" dirty="0">
                <a:solidFill>
                  <a:prstClr val="white"/>
                </a:solidFill>
                <a:latin typeface="Georgia"/>
                <a:cs typeface="Georgia"/>
              </a:rPr>
              <a:t>for 508 accessibility.</a:t>
            </a:r>
            <a:br>
              <a:rPr lang="en-US" sz="1200" dirty="0">
                <a:solidFill>
                  <a:prstClr val="white"/>
                </a:solidFill>
                <a:latin typeface="Georgia"/>
                <a:cs typeface="Georgia"/>
              </a:rPr>
            </a:br>
            <a:r>
              <a:rPr lang="en-US" sz="1200" dirty="0">
                <a:solidFill>
                  <a:prstClr val="white"/>
                </a:solidFill>
                <a:latin typeface="Georgia"/>
                <a:cs typeface="Georgia"/>
              </a:rPr>
              <a:t/>
            </a:r>
            <a:br>
              <a:rPr lang="en-US" sz="1200" dirty="0">
                <a:solidFill>
                  <a:prstClr val="white"/>
                </a:solidFill>
                <a:latin typeface="Georgia"/>
                <a:cs typeface="Georgia"/>
              </a:rPr>
            </a:br>
            <a:r>
              <a:rPr lang="en-US" sz="1200" dirty="0">
                <a:solidFill>
                  <a:prstClr val="white"/>
                </a:solidFill>
                <a:latin typeface="Georgia"/>
                <a:cs typeface="Georgia"/>
              </a:rPr>
              <a:t>For more information on how to do this </a:t>
            </a:r>
            <a:br>
              <a:rPr lang="en-US" sz="1200" dirty="0">
                <a:solidFill>
                  <a:prstClr val="white"/>
                </a:solidFill>
                <a:latin typeface="Georgia"/>
                <a:cs typeface="Georgia"/>
              </a:rPr>
            </a:br>
            <a:r>
              <a:rPr lang="en-US" sz="1200" dirty="0">
                <a:solidFill>
                  <a:prstClr val="white"/>
                </a:solidFill>
                <a:latin typeface="Georgia"/>
                <a:cs typeface="Georgia"/>
              </a:rPr>
              <a:t>please visit: </a:t>
            </a:r>
            <a:r>
              <a:rPr lang="en-US" sz="1200" dirty="0">
                <a:solidFill>
                  <a:prstClr val="white"/>
                </a:solidFill>
                <a:latin typeface="Georgia"/>
                <a:cs typeface="Georgia"/>
                <a:hlinkClick r:id="rId3"/>
              </a:rPr>
              <a:t>http://www.section508.va.gov/support/tutorials/powerpoint/index.asp</a:t>
            </a:r>
            <a:endParaRPr lang="en-US" sz="1200" dirty="0">
              <a:solidFill>
                <a:prstClr val="white"/>
              </a:solidFill>
              <a:latin typeface="Georgia"/>
              <a:cs typeface="Georgia"/>
            </a:endParaRPr>
          </a:p>
        </p:txBody>
      </p:sp>
      <p:sp>
        <p:nvSpPr>
          <p:cNvPr id="9" name="Rectangle 8"/>
          <p:cNvSpPr/>
          <p:nvPr/>
        </p:nvSpPr>
        <p:spPr>
          <a:xfrm>
            <a:off x="5791200" y="1371600"/>
            <a:ext cx="2286000" cy="2667000"/>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defRPr/>
            </a:pPr>
            <a:r>
              <a:rPr lang="en-US" sz="1200" dirty="0">
                <a:solidFill>
                  <a:prstClr val="white"/>
                </a:solidFill>
                <a:latin typeface="Georgia"/>
                <a:cs typeface="Georgia"/>
              </a:rPr>
              <a:t>Click to insert image</a:t>
            </a:r>
            <a:br>
              <a:rPr lang="en-US" sz="1200" dirty="0">
                <a:solidFill>
                  <a:prstClr val="white"/>
                </a:solidFill>
                <a:latin typeface="Georgia"/>
                <a:cs typeface="Georgia"/>
              </a:rPr>
            </a:br>
            <a:r>
              <a:rPr lang="en-US" sz="1200" dirty="0">
                <a:solidFill>
                  <a:prstClr val="white"/>
                </a:solidFill>
                <a:latin typeface="Georgia"/>
                <a:cs typeface="Georgia"/>
              </a:rPr>
              <a:t/>
            </a:r>
            <a:br>
              <a:rPr lang="en-US" sz="1200" dirty="0">
                <a:solidFill>
                  <a:prstClr val="white"/>
                </a:solidFill>
                <a:latin typeface="Georgia"/>
                <a:cs typeface="Georgia"/>
              </a:rPr>
            </a:br>
            <a:r>
              <a:rPr lang="en-US" sz="1200" dirty="0">
                <a:solidFill>
                  <a:prstClr val="white"/>
                </a:solidFill>
                <a:latin typeface="Georgia"/>
                <a:cs typeface="Georgia"/>
              </a:rPr>
              <a:t>REMEMBER </a:t>
            </a:r>
            <a:br>
              <a:rPr lang="en-US" sz="1200" dirty="0">
                <a:solidFill>
                  <a:prstClr val="white"/>
                </a:solidFill>
                <a:latin typeface="Georgia"/>
                <a:cs typeface="Georgia"/>
              </a:rPr>
            </a:br>
            <a:r>
              <a:rPr lang="en-US" sz="1200" dirty="0">
                <a:solidFill>
                  <a:prstClr val="white"/>
                </a:solidFill>
                <a:latin typeface="Georgia"/>
                <a:cs typeface="Georgia"/>
              </a:rPr>
              <a:t>Add alternate text to your image </a:t>
            </a:r>
            <a:br>
              <a:rPr lang="en-US" sz="1200" dirty="0">
                <a:solidFill>
                  <a:prstClr val="white"/>
                </a:solidFill>
                <a:latin typeface="Georgia"/>
                <a:cs typeface="Georgia"/>
              </a:rPr>
            </a:br>
            <a:r>
              <a:rPr lang="en-US" sz="1200" dirty="0">
                <a:solidFill>
                  <a:prstClr val="white"/>
                </a:solidFill>
                <a:latin typeface="Georgia"/>
                <a:cs typeface="Georgia"/>
              </a:rPr>
              <a:t>for 508 accessibility.</a:t>
            </a:r>
            <a:br>
              <a:rPr lang="en-US" sz="1200" dirty="0">
                <a:solidFill>
                  <a:prstClr val="white"/>
                </a:solidFill>
                <a:latin typeface="Georgia"/>
                <a:cs typeface="Georgia"/>
              </a:rPr>
            </a:br>
            <a:r>
              <a:rPr lang="en-US" sz="1200" dirty="0">
                <a:solidFill>
                  <a:prstClr val="white"/>
                </a:solidFill>
                <a:latin typeface="Georgia"/>
                <a:cs typeface="Georgia"/>
              </a:rPr>
              <a:t/>
            </a:r>
            <a:br>
              <a:rPr lang="en-US" sz="1200" dirty="0">
                <a:solidFill>
                  <a:prstClr val="white"/>
                </a:solidFill>
                <a:latin typeface="Georgia"/>
                <a:cs typeface="Georgia"/>
              </a:rPr>
            </a:br>
            <a:r>
              <a:rPr lang="en-US" sz="1200" dirty="0">
                <a:solidFill>
                  <a:prstClr val="white"/>
                </a:solidFill>
                <a:latin typeface="Georgia"/>
                <a:cs typeface="Georgia"/>
              </a:rPr>
              <a:t>For more information on how to do this </a:t>
            </a:r>
            <a:br>
              <a:rPr lang="en-US" sz="1200" dirty="0">
                <a:solidFill>
                  <a:prstClr val="white"/>
                </a:solidFill>
                <a:latin typeface="Georgia"/>
                <a:cs typeface="Georgia"/>
              </a:rPr>
            </a:br>
            <a:r>
              <a:rPr lang="en-US" sz="1200" dirty="0">
                <a:solidFill>
                  <a:prstClr val="white"/>
                </a:solidFill>
                <a:latin typeface="Georgia"/>
                <a:cs typeface="Georgia"/>
              </a:rPr>
              <a:t>please visit: </a:t>
            </a:r>
            <a:r>
              <a:rPr lang="en-US" sz="1200" dirty="0">
                <a:solidFill>
                  <a:prstClr val="white"/>
                </a:solidFill>
                <a:latin typeface="Georgia"/>
                <a:cs typeface="Georgia"/>
                <a:hlinkClick r:id="rId3"/>
              </a:rPr>
              <a:t>http://www.section508.va.gov/support/tutorials/powerpoint/index.asp</a:t>
            </a:r>
            <a:endParaRPr lang="en-US" sz="1200" dirty="0">
              <a:solidFill>
                <a:prstClr val="white"/>
              </a:solidFill>
              <a:latin typeface="Georgia"/>
              <a:cs typeface="Georgia"/>
            </a:endParaRPr>
          </a:p>
        </p:txBody>
      </p:sp>
      <p:sp>
        <p:nvSpPr>
          <p:cNvPr id="2" name="Title 1"/>
          <p:cNvSpPr>
            <a:spLocks noGrp="1"/>
          </p:cNvSpPr>
          <p:nvPr>
            <p:ph type="title"/>
          </p:nvPr>
        </p:nvSpPr>
        <p:spPr>
          <a:xfrm>
            <a:off x="990600" y="4267200"/>
            <a:ext cx="4419600" cy="457200"/>
          </a:xfrm>
          <a:prstGeom prst="rect">
            <a:avLst/>
          </a:prstGeom>
          <a:ln>
            <a:solidFill>
              <a:schemeClr val="bg1"/>
            </a:solidFill>
          </a:ln>
        </p:spPr>
        <p:txBody>
          <a:bodyPr anchor="t"/>
          <a:lstStyle>
            <a:lvl1pPr algn="l">
              <a:defRPr sz="2000" b="1">
                <a:solidFill>
                  <a:srgbClr val="7F7F7F"/>
                </a:solidFill>
                <a:latin typeface="Georgia"/>
                <a:cs typeface="Georgia"/>
              </a:defRPr>
            </a:lvl1pPr>
          </a:lstStyle>
          <a:p>
            <a:r>
              <a:rPr lang="en-US"/>
              <a:t>Click to edit Master title style</a:t>
            </a:r>
            <a:endParaRPr lang="en-US" dirty="0"/>
          </a:p>
        </p:txBody>
      </p:sp>
      <p:sp>
        <p:nvSpPr>
          <p:cNvPr id="18" name="TextBox 17"/>
          <p:cNvSpPr txBox="1"/>
          <p:nvPr/>
        </p:nvSpPr>
        <p:spPr>
          <a:xfrm>
            <a:off x="914400" y="317212"/>
            <a:ext cx="6705600" cy="292388"/>
          </a:xfrm>
          <a:prstGeom prst="rect">
            <a:avLst/>
          </a:prstGeom>
          <a:noFill/>
        </p:spPr>
        <p:txBody>
          <a:bodyPr wrap="square" rtlCol="0">
            <a:spAutoFit/>
          </a:bodyPr>
          <a:lstStyle/>
          <a:p>
            <a:r>
              <a:rPr lang="en-US" sz="1300" cap="all" dirty="0">
                <a:solidFill>
                  <a:prstClr val="white"/>
                </a:solidFill>
                <a:latin typeface="Georgia"/>
                <a:cs typeface="Georgia"/>
              </a:rPr>
              <a:t>CLICK HERE TO EDIT DOCUMENT TITLE HEADER INFORMATION</a:t>
            </a:r>
          </a:p>
        </p:txBody>
      </p:sp>
    </p:spTree>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946404" y="758952"/>
            <a:ext cx="7063740" cy="4041648"/>
          </a:xfrm>
        </p:spPr>
        <p:txBody>
          <a:bodyPr anchor="b">
            <a:normAutofit/>
          </a:bodyPr>
          <a:lstStyle>
            <a:lvl1pPr algn="l">
              <a:lnSpc>
                <a:spcPct val="85000"/>
              </a:lnSpc>
              <a:defRPr sz="620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946404" y="4800600"/>
            <a:ext cx="7063740" cy="1691640"/>
          </a:xfrm>
        </p:spPr>
        <p:txBody>
          <a:bodyPr>
            <a:normAutofit/>
          </a:bodyPr>
          <a:lstStyle>
            <a:lvl1pPr marL="0" indent="0" algn="l">
              <a:buNone/>
              <a:defRPr sz="2000" spc="30" baseline="0">
                <a:solidFill>
                  <a:schemeClr val="tx1">
                    <a:lumMod val="75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Rectangle 6"/>
          <p:cNvSpPr/>
          <p:nvPr/>
        </p:nvSpPr>
        <p:spPr>
          <a:xfrm>
            <a:off x="0" y="0"/>
            <a:ext cx="342900" cy="685800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p:cNvSpPr>
            <a:spLocks noGrp="1"/>
          </p:cNvSpPr>
          <p:nvPr>
            <p:ph type="dt" sz="half" idx="10"/>
          </p:nvPr>
        </p:nvSpPr>
        <p:spPr/>
        <p:txBody>
          <a:bodyPr/>
          <a:lstStyle/>
          <a:p>
            <a:fld id="{B4554F2B-4BCF-4197-901F-D7CA0C5C3346}" type="datetimeFigureOut">
              <a:rPr lang="en-US" smtClean="0"/>
              <a:t>11/7/2018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51F21A-8405-4DA5-BEAC-3D4CC71D54EA}" type="datetimeFigureOut">
              <a:rPr lang="en-US" smtClean="0"/>
              <a:t>11/7/2018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B47BE4-8A5D-2F4C-AAC7-B0DA457BB671}" type="slidenum">
              <a:rPr lang="en-US" smtClean="0"/>
              <a:t>‹#›</a:t>
            </a:fld>
            <a:endParaRPr lang="en-US"/>
          </a:p>
        </p:txBody>
      </p:sp>
      <p:sp>
        <p:nvSpPr>
          <p:cNvPr id="7" name="Rectangle 6"/>
          <p:cNvSpPr/>
          <p:nvPr/>
        </p:nvSpPr>
        <p:spPr>
          <a:xfrm>
            <a:off x="0" y="0"/>
            <a:ext cx="3429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65FE6F0-1F4E-4F0E-9479-CFD60CBCDC97}" type="datetime1">
              <a:rPr lang="en-US" smtClean="0"/>
              <a:t>11/7/2018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983F1FA-211D-3044-9E35-958DFBC26156}" type="slidenum">
              <a:rPr lang="en-US" smtClean="0"/>
              <a:t>‹#›</a:t>
            </a:fld>
            <a:endParaRPr lang="en-US" dirty="0"/>
          </a:p>
        </p:txBody>
      </p:sp>
    </p:spTree>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46404" y="758952"/>
            <a:ext cx="7063740" cy="4041648"/>
          </a:xfrm>
        </p:spPr>
        <p:txBody>
          <a:bodyPr anchor="b">
            <a:normAutofit/>
          </a:bodyPr>
          <a:lstStyle>
            <a:lvl1pPr>
              <a:lnSpc>
                <a:spcPct val="85000"/>
              </a:lnSpc>
              <a:defRPr sz="6200" b="1" baseline="0"/>
            </a:lvl1pPr>
          </a:lstStyle>
          <a:p>
            <a:r>
              <a:rPr lang="en-US"/>
              <a:t>Click to edit Master title style</a:t>
            </a:r>
            <a:endParaRPr lang="en-US" dirty="0"/>
          </a:p>
        </p:txBody>
      </p:sp>
      <p:sp>
        <p:nvSpPr>
          <p:cNvPr id="3" name="Text Placeholder 2"/>
          <p:cNvSpPr>
            <a:spLocks noGrp="1"/>
          </p:cNvSpPr>
          <p:nvPr>
            <p:ph type="body" idx="1"/>
          </p:nvPr>
        </p:nvSpPr>
        <p:spPr>
          <a:xfrm>
            <a:off x="946404" y="4800600"/>
            <a:ext cx="7063740" cy="1691640"/>
          </a:xfrm>
        </p:spPr>
        <p:txBody>
          <a:bodyPr anchor="t">
            <a:normAutofit/>
          </a:bodyPr>
          <a:lstStyle>
            <a:lvl1pPr marL="0" indent="0">
              <a:buNone/>
              <a:defRPr sz="2000" spc="30" baseline="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8685F84-9683-4B1B-940C-516296C3B9E2}" type="datetimeFigureOut">
              <a:rPr lang="en-US" smtClean="0"/>
              <a:t>11/7/2018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B47BE4-8A5D-2F4C-AAC7-B0DA457BB671}" type="slidenum">
              <a:rPr lang="en-US" smtClean="0"/>
              <a:t>‹#›</a:t>
            </a:fld>
            <a:endParaRPr lang="en-US"/>
          </a:p>
        </p:txBody>
      </p:sp>
      <p:sp>
        <p:nvSpPr>
          <p:cNvPr id="7" name="Rectangle 6"/>
          <p:cNvSpPr/>
          <p:nvPr/>
        </p:nvSpPr>
        <p:spPr>
          <a:xfrm>
            <a:off x="0" y="0"/>
            <a:ext cx="3429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46404" y="1828801"/>
            <a:ext cx="3360420" cy="435133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94860" y="1828801"/>
            <a:ext cx="3360420" cy="435133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57B2AD-074C-4247-B20E-4BA1D1B80702}" type="datetimeFigureOut">
              <a:rPr lang="en-US" smtClean="0"/>
              <a:t>11/7/2018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B47BE4-8A5D-2F4C-AAC7-B0DA457BB671}" type="slidenum">
              <a:rPr lang="en-US" smtClean="0"/>
              <a:t>‹#›</a:t>
            </a:fld>
            <a:endParaRPr lang="en-US"/>
          </a:p>
        </p:txBody>
      </p:sp>
      <p:sp>
        <p:nvSpPr>
          <p:cNvPr id="8" name="Rectangle 7"/>
          <p:cNvSpPr/>
          <p:nvPr/>
        </p:nvSpPr>
        <p:spPr>
          <a:xfrm>
            <a:off x="0" y="0"/>
            <a:ext cx="3429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946404" y="1713655"/>
            <a:ext cx="336042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46404" y="2507550"/>
            <a:ext cx="336042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594860" y="1713655"/>
            <a:ext cx="336042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a:t>Click to edit Master text styles</a:t>
            </a:r>
          </a:p>
        </p:txBody>
      </p:sp>
      <p:sp>
        <p:nvSpPr>
          <p:cNvPr id="6" name="Content Placeholder 5"/>
          <p:cNvSpPr>
            <a:spLocks noGrp="1"/>
          </p:cNvSpPr>
          <p:nvPr>
            <p:ph sz="quarter" idx="4"/>
          </p:nvPr>
        </p:nvSpPr>
        <p:spPr>
          <a:xfrm>
            <a:off x="4594860" y="2507550"/>
            <a:ext cx="336042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DCC26FB-39E8-4A97-A330-257F2E3058A9}" type="datetimeFigureOut">
              <a:rPr lang="en-US" smtClean="0"/>
              <a:t>11/7/2018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2B47BE4-8A5D-2F4C-AAC7-B0DA457BB671}" type="slidenum">
              <a:rPr lang="en-US" smtClean="0"/>
              <a:t>‹#›</a:t>
            </a:fld>
            <a:endParaRPr lang="en-US"/>
          </a:p>
        </p:txBody>
      </p:sp>
      <p:sp>
        <p:nvSpPr>
          <p:cNvPr id="11" name="Rectangle 10"/>
          <p:cNvSpPr/>
          <p:nvPr/>
        </p:nvSpPr>
        <p:spPr>
          <a:xfrm>
            <a:off x="0" y="0"/>
            <a:ext cx="3429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EE6405D-5078-464B-95D5-AD1D787A29C3}" type="datetimeFigureOut">
              <a:rPr lang="en-US" smtClean="0"/>
              <a:t>11/7/2018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2B47BE4-8A5D-2F4C-AAC7-B0DA457BB671}" type="slidenum">
              <a:rPr lang="en-US" smtClean="0"/>
              <a:t>‹#›</a:t>
            </a:fld>
            <a:endParaRPr lang="en-US"/>
          </a:p>
        </p:txBody>
      </p:sp>
      <p:sp>
        <p:nvSpPr>
          <p:cNvPr id="7" name="Rectangle 6"/>
          <p:cNvSpPr/>
          <p:nvPr/>
        </p:nvSpPr>
        <p:spPr>
          <a:xfrm>
            <a:off x="0" y="0"/>
            <a:ext cx="3429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B55EF8-B59A-48DF-A116-AFDAD4B003AB}" type="datetimeFigureOut">
              <a:rPr lang="en-US" smtClean="0"/>
              <a:t>11/7/2018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2B47BE4-8A5D-2F4C-AAC7-B0DA457BB671}" type="slidenum">
              <a:rPr lang="en-US" smtClean="0"/>
              <a:t>‹#›</a:t>
            </a:fld>
            <a:endParaRPr lang="en-US"/>
          </a:p>
        </p:txBody>
      </p:sp>
      <p:sp>
        <p:nvSpPr>
          <p:cNvPr id="5" name="Rectangle 4"/>
          <p:cNvSpPr/>
          <p:nvPr/>
        </p:nvSpPr>
        <p:spPr>
          <a:xfrm>
            <a:off x="0" y="0"/>
            <a:ext cx="3429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400300" cy="1600197"/>
          </a:xfrm>
        </p:spPr>
        <p:txBody>
          <a:bodyPr anchor="b">
            <a:normAutofit/>
          </a:bodyPr>
          <a:lstStyle>
            <a:lvl1pPr>
              <a:defRPr sz="2800" b="1" baseline="0"/>
            </a:lvl1pPr>
          </a:lstStyle>
          <a:p>
            <a:r>
              <a:rPr lang="en-US"/>
              <a:t>Click to edit Master title style</a:t>
            </a:r>
            <a:endParaRPr lang="en-US" dirty="0"/>
          </a:p>
        </p:txBody>
      </p:sp>
      <p:sp>
        <p:nvSpPr>
          <p:cNvPr id="3" name="Content Placeholder 2"/>
          <p:cNvSpPr>
            <a:spLocks noGrp="1"/>
          </p:cNvSpPr>
          <p:nvPr>
            <p:ph idx="1"/>
          </p:nvPr>
        </p:nvSpPr>
        <p:spPr>
          <a:xfrm>
            <a:off x="3378200" y="685800"/>
            <a:ext cx="4559300" cy="5486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30936" y="2099735"/>
            <a:ext cx="2400300" cy="3810001"/>
          </a:xfrm>
        </p:spPr>
        <p:txBody>
          <a:bodyPr>
            <a:normAutofit/>
          </a:bodyPr>
          <a:lstStyle>
            <a:lvl1pPr marL="0" indent="0">
              <a:lnSpc>
                <a:spcPct val="114000"/>
              </a:lnSpc>
              <a:spcBef>
                <a:spcPts val="8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C94AEE7-DB1F-4DD1-9290-70ECE3C49600}" type="datetimeFigureOut">
              <a:rPr lang="en-US" smtClean="0"/>
              <a:t>11/7/2018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B47BE4-8A5D-2F4C-AAC7-B0DA457BB671}" type="slidenum">
              <a:rPr lang="en-US" smtClean="0"/>
              <a:t>‹#›</a:t>
            </a:fld>
            <a:endParaRPr lang="en-US"/>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8469630" cy="1752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5800" y="5257800"/>
            <a:ext cx="7486650" cy="914400"/>
          </a:xfrm>
        </p:spPr>
        <p:txBody>
          <a:bodyPr anchor="b">
            <a:normAutofit/>
          </a:bodyPr>
          <a:lstStyle>
            <a:lvl1pPr>
              <a:defRPr sz="2800" b="1">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8469630" cy="512892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85800" y="6108590"/>
            <a:ext cx="7486650" cy="597011"/>
          </a:xfrm>
        </p:spPr>
        <p:txBody>
          <a:bodyPr>
            <a:normAutofit/>
          </a:bodyPr>
          <a:lstStyle>
            <a:lvl1pPr marL="0" indent="0">
              <a:lnSpc>
                <a:spcPct val="100000"/>
              </a:lnSpc>
              <a:spcBef>
                <a:spcPts val="800"/>
              </a:spcBef>
              <a:buNone/>
              <a:defRPr sz="1400">
                <a:solidFill>
                  <a:schemeClr val="bg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81F845D-AA64-4C6F-B170-8AA45DD4B329}" type="datetimeFigureOut">
              <a:rPr lang="en-US" smtClean="0"/>
              <a:t>11/7/2018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B47BE4-8A5D-2F4C-AAC7-B0DA457BB671}" type="slidenum">
              <a:rPr lang="en-US" smtClean="0"/>
              <a:t>‹#›</a:t>
            </a:fld>
            <a:endParaRPr lang="en-US"/>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D113249-C72D-4E40-B4AE-785A4E6E88A9}" type="datetimeFigureOut">
              <a:rPr lang="en-US" smtClean="0"/>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B47BE4-8A5D-2F4C-AAC7-B0DA457BB671}" type="slidenum">
              <a:rPr lang="en-US" smtClean="0"/>
              <a:t>‹#›</a:t>
            </a:fld>
            <a:endParaRPr lang="en-US"/>
          </a:p>
        </p:txBody>
      </p:sp>
      <p:sp>
        <p:nvSpPr>
          <p:cNvPr id="7" name="Rectangle 6"/>
          <p:cNvSpPr/>
          <p:nvPr/>
        </p:nvSpPr>
        <p:spPr>
          <a:xfrm>
            <a:off x="0" y="0"/>
            <a:ext cx="3429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6525" y="381000"/>
            <a:ext cx="1857375"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71500" y="381000"/>
            <a:ext cx="5800725"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D113249-C72D-4E40-B4AE-785A4E6E88A9}" type="datetimeFigureOut">
              <a:rPr lang="en-US" smtClean="0"/>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B47BE4-8A5D-2F4C-AAC7-B0DA457BB671}" type="slidenum">
              <a:rPr lang="en-US" smtClean="0"/>
              <a:t>‹#›</a:t>
            </a:fld>
            <a:endParaRPr lang="en-US"/>
          </a:p>
        </p:txBody>
      </p:sp>
      <p:sp>
        <p:nvSpPr>
          <p:cNvPr id="7" name="Rectangle 6"/>
          <p:cNvSpPr/>
          <p:nvPr/>
        </p:nvSpPr>
        <p:spPr>
          <a:xfrm>
            <a:off x="0" y="0"/>
            <a:ext cx="3429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B1D1C5B-901E-4A71-82D9-4DE3487F9CCC}" type="datetime1">
              <a:rPr lang="en-US" smtClean="0"/>
              <a:t>11/7/2018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983F1FA-211D-3044-9E35-958DFBC26156}" type="slidenum">
              <a:rPr lang="en-US" smtClean="0"/>
              <a:t>‹#›</a:t>
            </a:fld>
            <a:endParaRPr lang="en-US" dirty="0"/>
          </a:p>
        </p:txBody>
      </p:sp>
    </p:spTree>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D3E5656-3BE4-4CCA-A8AB-ACC02D5A6CBA}" type="datetime1">
              <a:rPr lang="en-US" smtClean="0"/>
              <a:t>11/7/2018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983F1FA-211D-3044-9E35-958DFBC26156}" type="slidenum">
              <a:rPr lang="en-US" smtClean="0"/>
              <a:t>‹#›</a:t>
            </a:fld>
            <a:endParaRPr lang="en-US" dirty="0"/>
          </a:p>
        </p:txBody>
      </p:sp>
    </p:spTree>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5436F3-D7C1-4C0B-B838-010174B969DD}" type="datetime1">
              <a:rPr lang="en-US" smtClean="0"/>
              <a:t>11/7/2018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983F1FA-211D-3044-9E35-958DFBC26156}" type="slidenum">
              <a:rPr lang="en-US" smtClean="0"/>
              <a:t>‹#›</a:t>
            </a:fld>
            <a:endParaRPr lang="en-US" dirty="0"/>
          </a:p>
        </p:txBody>
      </p:sp>
    </p:spTree>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7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55EDAE5-1E07-4B77-AF45-AACFB636EFEA}" type="datetime1">
              <a:rPr lang="en-US" smtClean="0"/>
              <a:t>11/7/2018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983F1FA-211D-3044-9E35-958DFBC26156}" type="slidenum">
              <a:rPr lang="en-US" smtClean="0"/>
              <a:t>‹#›</a:t>
            </a:fld>
            <a:endParaRPr lang="en-US" dirty="0"/>
          </a:p>
        </p:txBody>
      </p:sp>
    </p:spTree>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31F48AE-80B7-464F-9545-F04EE8BB05BE}" type="datetime1">
              <a:rPr lang="en-US" smtClean="0"/>
              <a:t>11/7/2018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983F1FA-211D-3044-9E35-958DFBC26156}" type="slidenum">
              <a:rPr lang="en-US" smtClean="0"/>
              <a:t>‹#›</a:t>
            </a:fld>
            <a:endParaRPr lang="en-US" dirty="0"/>
          </a:p>
        </p:txBody>
      </p:sp>
    </p:spTree>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F98108-5D69-4976-A921-F5C87A3E01EC}" type="datetime1">
              <a:rPr lang="en-US" smtClean="0"/>
              <a:t>11/7/2018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983F1FA-211D-3044-9E35-958DFBC26156}" type="slidenum">
              <a:rPr lang="en-US" smtClean="0"/>
              <a:t>‹#›</a:t>
            </a:fld>
            <a:endParaRPr lang="en-US" dirty="0"/>
          </a:p>
        </p:txBody>
      </p:sp>
    </p:spTree>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5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92E957-C8BD-4DDF-8337-468DC3719F73}" type="datetime1">
              <a:rPr lang="en-US" smtClean="0"/>
              <a:t>11/7/2018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983F1FA-211D-3044-9E35-958DFBC26156}" type="slidenum">
              <a:rPr lang="en-US" smtClean="0"/>
              <a:t>‹#›</a:t>
            </a:fld>
            <a:endParaRPr lang="en-US" dirty="0"/>
          </a:p>
        </p:txBody>
      </p:sp>
    </p:spTree>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Slide Number Placeholder 5"/>
          <p:cNvSpPr txBox="1">
            <a:spLocks/>
          </p:cNvSpPr>
          <p:nvPr/>
        </p:nvSpPr>
        <p:spPr>
          <a:xfrm>
            <a:off x="6937830" y="6400158"/>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mtClean="0">
                <a:solidFill>
                  <a:prstClr val="white"/>
                </a:solidFill>
              </a:rPr>
              <a:pPr/>
              <a:t>‹#›</a:t>
            </a:fld>
            <a:endParaRPr lang="en-US" dirty="0">
              <a:solidFill>
                <a:prstClr val="white"/>
              </a:solidFill>
            </a:endParaRPr>
          </a:p>
        </p:txBody>
      </p:sp>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42B47BE4-8A5D-2F4C-AAC7-B0DA457BB671}" type="slidenum">
              <a:rPr lang="en-US" smtClean="0"/>
              <a:t>‹#›</a:t>
            </a:fld>
            <a:endParaRPr lang="en-US"/>
          </a:p>
        </p:txBody>
      </p:sp>
    </p:spTree>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7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70"/>
            <a:ext cx="2133600" cy="365125"/>
          </a:xfrm>
          <a:prstGeom prst="rect">
            <a:avLst/>
          </a:prstGeom>
        </p:spPr>
        <p:txBody>
          <a:bodyPr/>
          <a:lstStyle/>
          <a:p>
            <a:fld id="{8FD8308C-6DE1-4A08-B5A9-0627C0E25B9B}" type="datetime1">
              <a:rPr lang="en-US" smtClean="0">
                <a:solidFill>
                  <a:srgbClr val="000000"/>
                </a:solidFill>
              </a:rPr>
              <a:pPr/>
              <a:t>11/7/2018</a:t>
            </a:fld>
            <a:endParaRPr lang="en-US" dirty="0">
              <a:solidFill>
                <a:srgbClr val="000000"/>
              </a:solidFill>
            </a:endParaRPr>
          </a:p>
        </p:txBody>
      </p:sp>
      <p:sp>
        <p:nvSpPr>
          <p:cNvPr id="5" name="Footer Placeholder 4"/>
          <p:cNvSpPr>
            <a:spLocks noGrp="1"/>
          </p:cNvSpPr>
          <p:nvPr>
            <p:ph type="ftr" sz="quarter" idx="11"/>
          </p:nvPr>
        </p:nvSpPr>
        <p:spPr>
          <a:xfrm>
            <a:off x="3124200" y="6356370"/>
            <a:ext cx="2895600" cy="365125"/>
          </a:xfrm>
          <a:prstGeom prst="rect">
            <a:avLst/>
          </a:prstGeom>
        </p:spPr>
        <p:txBody>
          <a:body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5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70"/>
            <a:ext cx="2133600" cy="365125"/>
          </a:xfrm>
          <a:prstGeom prst="rect">
            <a:avLst/>
          </a:prstGeom>
        </p:spPr>
        <p:txBody>
          <a:bodyPr/>
          <a:lstStyle/>
          <a:p>
            <a:fld id="{61942082-868F-4451-8F0E-4210CE0E2B16}" type="datetime1">
              <a:rPr lang="en-US" smtClean="0">
                <a:solidFill>
                  <a:srgbClr val="000000"/>
                </a:solidFill>
              </a:rPr>
              <a:pPr/>
              <a:t>11/7/2018</a:t>
            </a:fld>
            <a:endParaRPr lang="en-US" dirty="0">
              <a:solidFill>
                <a:srgbClr val="000000"/>
              </a:solidFill>
            </a:endParaRPr>
          </a:p>
        </p:txBody>
      </p:sp>
      <p:sp>
        <p:nvSpPr>
          <p:cNvPr id="5" name="Footer Placeholder 4"/>
          <p:cNvSpPr>
            <a:spLocks noGrp="1"/>
          </p:cNvSpPr>
          <p:nvPr>
            <p:ph type="ftr" sz="quarter" idx="11"/>
          </p:nvPr>
        </p:nvSpPr>
        <p:spPr>
          <a:xfrm>
            <a:off x="3124200" y="6356370"/>
            <a:ext cx="2895600" cy="365125"/>
          </a:xfrm>
          <a:prstGeom prst="rect">
            <a:avLst/>
          </a:prstGeom>
        </p:spPr>
        <p:txBody>
          <a:body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itle 1"/>
          <p:cNvSpPr txBox="1">
            <a:spLocks/>
          </p:cNvSpPr>
          <p:nvPr/>
        </p:nvSpPr>
        <p:spPr bwMode="auto">
          <a:xfrm>
            <a:off x="685800" y="2133620"/>
            <a:ext cx="7772400" cy="1012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4400">
              <a:defRPr/>
            </a:pPr>
            <a:endParaRPr lang="en-US" altLang="en-US" sz="3200" b="1" dirty="0">
              <a:solidFill>
                <a:prstClr val="black"/>
              </a:solidFill>
              <a:cs typeface="Arial" charset="0"/>
            </a:endParaRPr>
          </a:p>
        </p:txBody>
      </p:sp>
      <p:pic>
        <p:nvPicPr>
          <p:cNvPr id="5" name="Picture 13" descr="dvase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1413" y="342920"/>
            <a:ext cx="1781175" cy="1782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Footer Placeholder 1"/>
          <p:cNvSpPr txBox="1">
            <a:spLocks/>
          </p:cNvSpPr>
          <p:nvPr/>
        </p:nvSpPr>
        <p:spPr>
          <a:xfrm>
            <a:off x="1801823" y="6492895"/>
            <a:ext cx="5540375" cy="365125"/>
          </a:xfrm>
          <a:prstGeom prst="rect">
            <a:avLst/>
          </a:prstGeom>
        </p:spPr>
        <p:txBody>
          <a:bodyPr anchor="b"/>
          <a:lstStyle>
            <a:defPPr>
              <a:defRPr lang="en-US"/>
            </a:defPPr>
            <a:lvl1pPr algn="ctr" rtl="0" fontAlgn="base">
              <a:spcBef>
                <a:spcPct val="0"/>
              </a:spcBef>
              <a:spcAft>
                <a:spcPct val="0"/>
              </a:spcAft>
              <a:defRPr sz="1000" kern="1200">
                <a:solidFill>
                  <a:schemeClr val="tx1">
                    <a:tint val="75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defTabSz="914400">
              <a:defRPr/>
            </a:pPr>
            <a:r>
              <a:rPr lang="it-IT" dirty="0">
                <a:solidFill>
                  <a:prstClr val="black">
                    <a:tint val="75000"/>
                  </a:prstClr>
                </a:solidFill>
              </a:rPr>
              <a:t>Working Draft, Pre-Decisional, Deliberative Document – Internal VA Use Only</a:t>
            </a:r>
          </a:p>
        </p:txBody>
      </p:sp>
      <p:sp>
        <p:nvSpPr>
          <p:cNvPr id="7" name="TextBox 17"/>
          <p:cNvSpPr txBox="1">
            <a:spLocks noChangeArrowheads="1"/>
          </p:cNvSpPr>
          <p:nvPr/>
        </p:nvSpPr>
        <p:spPr bwMode="auto">
          <a:xfrm rot="5400000">
            <a:off x="5459413" y="3167394"/>
            <a:ext cx="685800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defTabSz="914400" fontAlgn="base">
              <a:spcBef>
                <a:spcPct val="0"/>
              </a:spcBef>
              <a:spcAft>
                <a:spcPct val="0"/>
              </a:spcAft>
              <a:defRPr/>
            </a:pPr>
            <a:r>
              <a:rPr lang="en-US" altLang="en-US" sz="1400" dirty="0">
                <a:solidFill>
                  <a:srgbClr val="A6A6A6"/>
                </a:solidFill>
              </a:rPr>
              <a:t>Working Draft, Pre-Decisional Deliberative Document – Internal VA Use Only.</a:t>
            </a:r>
          </a:p>
          <a:p>
            <a:pPr algn="ctr" defTabSz="914400" fontAlgn="base">
              <a:spcBef>
                <a:spcPct val="0"/>
              </a:spcBef>
              <a:spcAft>
                <a:spcPct val="0"/>
              </a:spcAft>
              <a:defRPr/>
            </a:pPr>
            <a:endParaRPr lang="en-US" altLang="en-US" sz="1400" dirty="0">
              <a:solidFill>
                <a:srgbClr val="A6A6A6"/>
              </a:solidFill>
            </a:endParaRPr>
          </a:p>
        </p:txBody>
      </p:sp>
      <p:sp>
        <p:nvSpPr>
          <p:cNvPr id="2" name="Title 1"/>
          <p:cNvSpPr>
            <a:spLocks noGrp="1"/>
          </p:cNvSpPr>
          <p:nvPr>
            <p:ph type="ctrTitle"/>
          </p:nvPr>
        </p:nvSpPr>
        <p:spPr>
          <a:xfrm>
            <a:off x="685800" y="312420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4602144"/>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8" name="Date Placeholder 3"/>
          <p:cNvSpPr>
            <a:spLocks noGrp="1"/>
          </p:cNvSpPr>
          <p:nvPr>
            <p:ph type="dt" sz="half" idx="10"/>
          </p:nvPr>
        </p:nvSpPr>
        <p:spPr/>
        <p:txBody>
          <a:bodyPr/>
          <a:lstStyle>
            <a:lvl1pPr>
              <a:defRPr/>
            </a:lvl1pPr>
          </a:lstStyle>
          <a:p>
            <a:pPr>
              <a:defRPr/>
            </a:pPr>
            <a:fld id="{C7B907CA-7BA6-4ED9-BD7B-9AE63CC5445D}" type="datetime1">
              <a:rPr lang="en-US">
                <a:solidFill>
                  <a:prstClr val="black">
                    <a:tint val="75000"/>
                  </a:prstClr>
                </a:solidFill>
              </a:rPr>
              <a:pPr>
                <a:defRPr/>
              </a:pPr>
              <a:t>11/7/2018</a:t>
            </a:fld>
            <a:endParaRPr lang="en-US" dirty="0">
              <a:solidFill>
                <a:prstClr val="black">
                  <a:tint val="75000"/>
                </a:prstClr>
              </a:solidFill>
            </a:endParaRPr>
          </a:p>
        </p:txBody>
      </p:sp>
      <p:sp>
        <p:nvSpPr>
          <p:cNvPr id="9" name="Slide Number Placeholder 5"/>
          <p:cNvSpPr>
            <a:spLocks noGrp="1"/>
          </p:cNvSpPr>
          <p:nvPr>
            <p:ph type="sldNum" sz="quarter" idx="11"/>
          </p:nvPr>
        </p:nvSpPr>
        <p:spPr/>
        <p:txBody>
          <a:bodyPr/>
          <a:lstStyle>
            <a:lvl1pPr>
              <a:defRPr/>
            </a:lvl1pPr>
          </a:lstStyle>
          <a:p>
            <a:pPr>
              <a:defRPr/>
            </a:pPr>
            <a:fld id="{0A07503B-4E44-454D-B466-A1014CDFA9CD}" type="slidenum">
              <a:rPr lang="en-US" altLang="en-US"/>
              <a:pPr>
                <a:defRPr/>
              </a:pPr>
              <a:t>‹#›</a:t>
            </a:fld>
            <a:endParaRPr lang="en-US" altLang="en-US" dirty="0"/>
          </a:p>
        </p:txBody>
      </p:sp>
    </p:spTree>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35011DC5-DB29-428B-BEFF-DB9B082C1C0E}" type="datetime1">
              <a:rPr lang="en-US">
                <a:solidFill>
                  <a:prstClr val="black">
                    <a:tint val="75000"/>
                  </a:prstClr>
                </a:solidFill>
              </a:rPr>
              <a:pPr>
                <a:defRPr/>
              </a:pPr>
              <a:t>11/7/2018</a:t>
            </a:fld>
            <a:endParaRPr lang="en-US" dirty="0">
              <a:solidFill>
                <a:prstClr val="black">
                  <a:tint val="75000"/>
                </a:prstClr>
              </a:solidFill>
            </a:endParaRPr>
          </a:p>
        </p:txBody>
      </p:sp>
      <p:sp>
        <p:nvSpPr>
          <p:cNvPr id="5" name="Slide Number Placeholder 5"/>
          <p:cNvSpPr>
            <a:spLocks noGrp="1"/>
          </p:cNvSpPr>
          <p:nvPr>
            <p:ph type="sldNum" sz="quarter" idx="11"/>
          </p:nvPr>
        </p:nvSpPr>
        <p:spPr/>
        <p:txBody>
          <a:bodyPr/>
          <a:lstStyle>
            <a:lvl1pPr>
              <a:defRPr/>
            </a:lvl1pPr>
          </a:lstStyle>
          <a:p>
            <a:pPr>
              <a:defRPr/>
            </a:pPr>
            <a:fld id="{D031A2DD-59EE-4882-9590-21D1BD3B5263}" type="slidenum">
              <a:rPr lang="en-US" altLang="en-US"/>
              <a:pPr>
                <a:defRPr/>
              </a:pPr>
              <a:t>‹#›</a:t>
            </a:fld>
            <a:endParaRPr lang="en-US" altLang="en-US" dirty="0"/>
          </a:p>
        </p:txBody>
      </p:sp>
    </p:spTree>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Box 12"/>
          <p:cNvSpPr txBox="1">
            <a:spLocks noChangeArrowheads="1"/>
          </p:cNvSpPr>
          <p:nvPr/>
        </p:nvSpPr>
        <p:spPr bwMode="auto">
          <a:xfrm rot="5400000">
            <a:off x="5459413" y="3167394"/>
            <a:ext cx="6858000" cy="52322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defTabSz="914400" fontAlgn="base">
              <a:spcBef>
                <a:spcPct val="0"/>
              </a:spcBef>
              <a:spcAft>
                <a:spcPct val="0"/>
              </a:spcAft>
              <a:defRPr/>
            </a:pPr>
            <a:r>
              <a:rPr lang="en-US" altLang="en-US" sz="1400" dirty="0">
                <a:solidFill>
                  <a:srgbClr val="A6A6A6"/>
                </a:solidFill>
              </a:rPr>
              <a:t>Working Draft, Pre-Decisional Deliberative Document – Internal VA Use Only.</a:t>
            </a:r>
          </a:p>
          <a:p>
            <a:pPr algn="ctr" defTabSz="914400" fontAlgn="base">
              <a:spcBef>
                <a:spcPct val="0"/>
              </a:spcBef>
              <a:spcAft>
                <a:spcPct val="0"/>
              </a:spcAft>
              <a:defRPr/>
            </a:pPr>
            <a:endParaRPr lang="en-US" altLang="en-US" sz="1400" dirty="0">
              <a:solidFill>
                <a:srgbClr val="A6A6A6"/>
              </a:solidFill>
            </a:endParaRPr>
          </a:p>
        </p:txBody>
      </p:sp>
      <p:sp>
        <p:nvSpPr>
          <p:cNvPr id="3" name="Content Placeholder 2"/>
          <p:cNvSpPr>
            <a:spLocks noGrp="1"/>
          </p:cNvSpPr>
          <p:nvPr>
            <p:ph idx="1"/>
          </p:nvPr>
        </p:nvSpPr>
        <p:spPr/>
        <p:txBody>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1295400" y="0"/>
            <a:ext cx="7239000" cy="1066800"/>
          </a:xfrm>
        </p:spPr>
        <p:txBody>
          <a:bodyPr/>
          <a:lstStyle/>
          <a:p>
            <a:r>
              <a:rPr lang="en-US"/>
              <a:t>Click to edit Master title style</a:t>
            </a:r>
            <a:endParaRPr lang="en-US" dirty="0"/>
          </a:p>
        </p:txBody>
      </p:sp>
      <p:sp>
        <p:nvSpPr>
          <p:cNvPr id="5" name="Date Placeholder 3"/>
          <p:cNvSpPr>
            <a:spLocks noGrp="1"/>
          </p:cNvSpPr>
          <p:nvPr>
            <p:ph type="dt" sz="half" idx="10"/>
          </p:nvPr>
        </p:nvSpPr>
        <p:spPr/>
        <p:txBody>
          <a:bodyPr/>
          <a:lstStyle>
            <a:lvl1pPr>
              <a:defRPr/>
            </a:lvl1pPr>
          </a:lstStyle>
          <a:p>
            <a:pPr>
              <a:defRPr/>
            </a:pPr>
            <a:fld id="{144C73D3-4DEE-491E-A999-BF25447B29EA}" type="datetime1">
              <a:rPr lang="en-US">
                <a:solidFill>
                  <a:prstClr val="black">
                    <a:tint val="75000"/>
                  </a:prstClr>
                </a:solidFill>
              </a:rPr>
              <a:pPr>
                <a:defRPr/>
              </a:pPr>
              <a:t>11/7/2018</a:t>
            </a:fld>
            <a:endParaRPr lang="en-US" dirty="0">
              <a:solidFill>
                <a:prstClr val="black">
                  <a:tint val="75000"/>
                </a:prstClr>
              </a:solidFill>
            </a:endParaRPr>
          </a:p>
        </p:txBody>
      </p:sp>
      <p:sp>
        <p:nvSpPr>
          <p:cNvPr id="6" name="Slide Number Placeholder 5"/>
          <p:cNvSpPr>
            <a:spLocks noGrp="1"/>
          </p:cNvSpPr>
          <p:nvPr>
            <p:ph type="sldNum" sz="quarter" idx="11"/>
          </p:nvPr>
        </p:nvSpPr>
        <p:spPr/>
        <p:txBody>
          <a:bodyPr/>
          <a:lstStyle>
            <a:lvl1pPr>
              <a:defRPr/>
            </a:lvl1pPr>
          </a:lstStyle>
          <a:p>
            <a:pPr>
              <a:defRPr/>
            </a:pPr>
            <a:fld id="{B99E87A5-4307-45C0-B944-C6CC0EA5EAFA}" type="slidenum">
              <a:rPr lang="en-US" altLang="en-US"/>
              <a:pPr>
                <a:defRPr/>
              </a:pPr>
              <a:t>‹#›</a:t>
            </a:fld>
            <a:endParaRPr lang="en-US" altLang="en-US" dirty="0"/>
          </a:p>
        </p:txBody>
      </p:sp>
    </p:spTree>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200" y="0"/>
            <a:ext cx="7315200" cy="1066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36" y="1535113"/>
            <a:ext cx="4041775"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6" y="2174875"/>
            <a:ext cx="4041775" cy="3951288"/>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68CB1E43-E1CF-4ADD-AF74-B891086E529D}" type="datetime1">
              <a:rPr lang="en-US">
                <a:solidFill>
                  <a:prstClr val="black">
                    <a:tint val="75000"/>
                  </a:prstClr>
                </a:solidFill>
              </a:rPr>
              <a:pPr>
                <a:defRPr/>
              </a:pPr>
              <a:t>11/7/2018</a:t>
            </a:fld>
            <a:endParaRPr lang="en-US" dirty="0">
              <a:solidFill>
                <a:prstClr val="black">
                  <a:tint val="75000"/>
                </a:prstClr>
              </a:solidFill>
            </a:endParaRPr>
          </a:p>
        </p:txBody>
      </p:sp>
      <p:sp>
        <p:nvSpPr>
          <p:cNvPr id="8" name="Slide Number Placeholder 5"/>
          <p:cNvSpPr>
            <a:spLocks noGrp="1"/>
          </p:cNvSpPr>
          <p:nvPr>
            <p:ph type="sldNum" sz="quarter" idx="11"/>
          </p:nvPr>
        </p:nvSpPr>
        <p:spPr/>
        <p:txBody>
          <a:bodyPr/>
          <a:lstStyle>
            <a:lvl1pPr>
              <a:defRPr/>
            </a:lvl1pPr>
          </a:lstStyle>
          <a:p>
            <a:pPr>
              <a:defRPr/>
            </a:pPr>
            <a:fld id="{4BF610FE-6DF8-40B6-BE08-0CC9CE4EBED3}" type="slidenum">
              <a:rPr lang="en-US" altLang="en-US"/>
              <a:pPr>
                <a:defRPr/>
              </a:pPr>
              <a:t>‹#›</a:t>
            </a:fld>
            <a:endParaRPr lang="en-US" altLang="en-US" dirty="0"/>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42B47BE4-8A5D-2F4C-AAC7-B0DA457BB671}" type="slidenum">
              <a:rPr lang="en-US" smtClean="0"/>
              <a:t>‹#›</a:t>
            </a:fld>
            <a:endParaRPr lang="en-US"/>
          </a:p>
        </p:txBody>
      </p:sp>
    </p:spTree>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19200" y="0"/>
            <a:ext cx="7315200" cy="1066800"/>
          </a:xfrm>
        </p:spPr>
        <p:txBody>
          <a:bodyPr/>
          <a:lstStyle>
            <a:lvl1pPr algn="l">
              <a:defRPr/>
            </a:lvl1p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F22E88CA-AC8A-41C3-A350-6CA1E18B3651}" type="datetime1">
              <a:rPr lang="en-US">
                <a:solidFill>
                  <a:prstClr val="black">
                    <a:tint val="75000"/>
                  </a:prstClr>
                </a:solidFill>
              </a:rPr>
              <a:pPr>
                <a:defRPr/>
              </a:pPr>
              <a:t>11/7/2018</a:t>
            </a:fld>
            <a:endParaRPr lang="en-US" dirty="0">
              <a:solidFill>
                <a:prstClr val="black">
                  <a:tint val="75000"/>
                </a:prstClr>
              </a:solidFill>
            </a:endParaRPr>
          </a:p>
        </p:txBody>
      </p:sp>
      <p:sp>
        <p:nvSpPr>
          <p:cNvPr id="4" name="Slide Number Placeholder 5"/>
          <p:cNvSpPr>
            <a:spLocks noGrp="1"/>
          </p:cNvSpPr>
          <p:nvPr>
            <p:ph type="sldNum" sz="quarter" idx="11"/>
          </p:nvPr>
        </p:nvSpPr>
        <p:spPr/>
        <p:txBody>
          <a:bodyPr/>
          <a:lstStyle>
            <a:lvl1pPr>
              <a:defRPr/>
            </a:lvl1pPr>
          </a:lstStyle>
          <a:p>
            <a:pPr>
              <a:defRPr/>
            </a:pPr>
            <a:fld id="{87518566-AE7F-4C6F-8F3A-175A0D5E2AB8}" type="slidenum">
              <a:rPr lang="en-US" altLang="en-US"/>
              <a:pPr>
                <a:defRPr/>
              </a:pPr>
              <a:t>‹#›</a:t>
            </a:fld>
            <a:endParaRPr lang="en-US" altLang="en-US" dirty="0"/>
          </a:p>
        </p:txBody>
      </p:sp>
    </p:spTree>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2_Title Slide">
    <p:spTree>
      <p:nvGrpSpPr>
        <p:cNvPr id="1" name=""/>
        <p:cNvGrpSpPr/>
        <p:nvPr/>
      </p:nvGrpSpPr>
      <p:grpSpPr>
        <a:xfrm>
          <a:off x="0" y="0"/>
          <a:ext cx="0" cy="0"/>
          <a:chOff x="0" y="0"/>
          <a:chExt cx="0" cy="0"/>
        </a:xfrm>
      </p:grpSpPr>
      <p:sp>
        <p:nvSpPr>
          <p:cNvPr id="2" name="Rectangle 1"/>
          <p:cNvSpPr>
            <a:spLocks noChangeArrowheads="1"/>
          </p:cNvSpPr>
          <p:nvPr/>
        </p:nvSpPr>
        <p:spPr bwMode="auto">
          <a:xfrm>
            <a:off x="152400" y="152400"/>
            <a:ext cx="8839200" cy="6553200"/>
          </a:xfrm>
          <a:prstGeom prst="rect">
            <a:avLst/>
          </a:prstGeom>
          <a:noFill/>
          <a:ln w="57150" cmpd="thinThick">
            <a:solidFill>
              <a:srgbClr val="0033CC"/>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defTabSz="914400" fontAlgn="base">
              <a:spcBef>
                <a:spcPct val="0"/>
              </a:spcBef>
              <a:spcAft>
                <a:spcPct val="0"/>
              </a:spcAft>
              <a:defRPr/>
            </a:pPr>
            <a:endParaRPr lang="en-US" altLang="en-US" sz="2400" dirty="0">
              <a:solidFill>
                <a:srgbClr val="0033CC"/>
              </a:solidFill>
              <a:latin typeface="Times New Roman" panose="02020603050405020304" pitchFamily="18" charset="0"/>
              <a:ea typeface="ＭＳ Ｐゴシック" panose="020B0600070205080204" pitchFamily="34" charset="-128"/>
            </a:endParaRPr>
          </a:p>
        </p:txBody>
      </p:sp>
      <p:sp>
        <p:nvSpPr>
          <p:cNvPr id="3" name="Rectangle 2"/>
          <p:cNvSpPr>
            <a:spLocks noChangeArrowheads="1"/>
          </p:cNvSpPr>
          <p:nvPr/>
        </p:nvSpPr>
        <p:spPr bwMode="auto">
          <a:xfrm>
            <a:off x="228600" y="228600"/>
            <a:ext cx="8686800" cy="6400800"/>
          </a:xfrm>
          <a:prstGeom prst="rect">
            <a:avLst/>
          </a:prstGeom>
          <a:noFill/>
          <a:ln w="19050">
            <a:solidFill>
              <a:srgbClr val="FF000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defTabSz="914400" fontAlgn="base">
              <a:spcBef>
                <a:spcPct val="0"/>
              </a:spcBef>
              <a:spcAft>
                <a:spcPct val="0"/>
              </a:spcAft>
              <a:defRPr/>
            </a:pPr>
            <a:endParaRPr lang="en-US" altLang="en-US" sz="2400" dirty="0">
              <a:solidFill>
                <a:srgbClr val="000000"/>
              </a:solidFill>
              <a:latin typeface="Times New Roman" panose="02020603050405020304" pitchFamily="18" charset="0"/>
              <a:ea typeface="ＭＳ Ｐゴシック" panose="020B0600070205080204" pitchFamily="34" charset="-128"/>
            </a:endParaRPr>
          </a:p>
        </p:txBody>
      </p:sp>
      <p:sp>
        <p:nvSpPr>
          <p:cNvPr id="4" name="Footer Placeholder 1"/>
          <p:cNvSpPr txBox="1">
            <a:spLocks/>
          </p:cNvSpPr>
          <p:nvPr/>
        </p:nvSpPr>
        <p:spPr>
          <a:xfrm>
            <a:off x="1801823" y="6248420"/>
            <a:ext cx="5540375" cy="365125"/>
          </a:xfrm>
          <a:prstGeom prst="rect">
            <a:avLst/>
          </a:prstGeom>
        </p:spPr>
        <p:txBody>
          <a:bodyPr anchor="ctr"/>
          <a:lstStyle>
            <a:defPPr>
              <a:defRPr lang="en-US"/>
            </a:defPPr>
            <a:lvl1pPr algn="ctr" rtl="0" fontAlgn="base">
              <a:spcBef>
                <a:spcPct val="0"/>
              </a:spcBef>
              <a:spcAft>
                <a:spcPct val="0"/>
              </a:spcAft>
              <a:defRPr sz="1000" kern="1200">
                <a:solidFill>
                  <a:schemeClr val="tx1">
                    <a:tint val="75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defTabSz="914400">
              <a:defRPr/>
            </a:pPr>
            <a:r>
              <a:rPr lang="it-IT" dirty="0">
                <a:solidFill>
                  <a:prstClr val="black">
                    <a:tint val="75000"/>
                  </a:prstClr>
                </a:solidFill>
              </a:rPr>
              <a:t>Working Draft, Pre-Decisional, Deliberative </a:t>
            </a:r>
          </a:p>
          <a:p>
            <a:pPr defTabSz="914400">
              <a:defRPr/>
            </a:pPr>
            <a:r>
              <a:rPr lang="it-IT" dirty="0">
                <a:solidFill>
                  <a:prstClr val="black">
                    <a:tint val="75000"/>
                  </a:prstClr>
                </a:solidFill>
              </a:rPr>
              <a:t>Document – Internal VA Use Only</a:t>
            </a:r>
          </a:p>
        </p:txBody>
      </p:sp>
      <p:pic>
        <p:nvPicPr>
          <p:cNvPr id="5" name="Picture 9" descr="dvase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113" y="268288"/>
            <a:ext cx="11430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18"/>
          <p:cNvSpPr txBox="1">
            <a:spLocks noChangeArrowheads="1"/>
          </p:cNvSpPr>
          <p:nvPr/>
        </p:nvSpPr>
        <p:spPr bwMode="auto">
          <a:xfrm rot="5400000">
            <a:off x="5221288" y="3200729"/>
            <a:ext cx="685800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defTabSz="914400" fontAlgn="base">
              <a:spcBef>
                <a:spcPct val="0"/>
              </a:spcBef>
              <a:spcAft>
                <a:spcPct val="0"/>
              </a:spcAft>
              <a:defRPr/>
            </a:pPr>
            <a:r>
              <a:rPr lang="en-US" altLang="en-US" sz="1400" dirty="0">
                <a:solidFill>
                  <a:srgbClr val="A6A6A6"/>
                </a:solidFill>
              </a:rPr>
              <a:t>Working Draft, Pre-Decisional Deliberative Document – Internal VA Use Only.</a:t>
            </a:r>
          </a:p>
          <a:p>
            <a:pPr algn="ctr" defTabSz="914400" fontAlgn="base">
              <a:spcBef>
                <a:spcPct val="0"/>
              </a:spcBef>
              <a:spcAft>
                <a:spcPct val="0"/>
              </a:spcAft>
              <a:defRPr/>
            </a:pPr>
            <a:endParaRPr lang="en-US" altLang="en-US" sz="1400" dirty="0">
              <a:solidFill>
                <a:srgbClr val="A6A6A6"/>
              </a:solidFill>
            </a:endParaRPr>
          </a:p>
        </p:txBody>
      </p:sp>
    </p:spTree>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Slide Number Placeholder 5"/>
          <p:cNvSpPr txBox="1">
            <a:spLocks/>
          </p:cNvSpPr>
          <p:nvPr/>
        </p:nvSpPr>
        <p:spPr>
          <a:xfrm>
            <a:off x="6937830" y="6400158"/>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mtClean="0">
                <a:solidFill>
                  <a:prstClr val="white"/>
                </a:solidFill>
              </a:rPr>
              <a:pPr/>
              <a:t>‹#›</a:t>
            </a:fld>
            <a:endParaRPr lang="en-US" dirty="0">
              <a:solidFill>
                <a:prstClr val="white"/>
              </a:solidFill>
            </a:endParaRPr>
          </a:p>
        </p:txBody>
      </p:sp>
    </p:spTree>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7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70"/>
            <a:ext cx="2133600" cy="365125"/>
          </a:xfrm>
          <a:prstGeom prst="rect">
            <a:avLst/>
          </a:prstGeom>
        </p:spPr>
        <p:txBody>
          <a:bodyPr/>
          <a:lstStyle/>
          <a:p>
            <a:fld id="{8FD8308C-6DE1-4A08-B5A9-0627C0E25B9B}" type="datetime1">
              <a:rPr lang="en-US" smtClean="0">
                <a:solidFill>
                  <a:srgbClr val="000000"/>
                </a:solidFill>
              </a:rPr>
              <a:pPr/>
              <a:t>11/7/2018</a:t>
            </a:fld>
            <a:endParaRPr lang="en-US" dirty="0">
              <a:solidFill>
                <a:srgbClr val="000000"/>
              </a:solidFill>
            </a:endParaRPr>
          </a:p>
        </p:txBody>
      </p:sp>
      <p:sp>
        <p:nvSpPr>
          <p:cNvPr id="5" name="Footer Placeholder 4"/>
          <p:cNvSpPr>
            <a:spLocks noGrp="1"/>
          </p:cNvSpPr>
          <p:nvPr>
            <p:ph type="ftr" sz="quarter" idx="11"/>
          </p:nvPr>
        </p:nvSpPr>
        <p:spPr>
          <a:xfrm>
            <a:off x="3124200" y="6356370"/>
            <a:ext cx="2895600" cy="365125"/>
          </a:xfrm>
          <a:prstGeom prst="rect">
            <a:avLst/>
          </a:prstGeom>
        </p:spPr>
        <p:txBody>
          <a:body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5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70"/>
            <a:ext cx="2133600" cy="365125"/>
          </a:xfrm>
          <a:prstGeom prst="rect">
            <a:avLst/>
          </a:prstGeom>
        </p:spPr>
        <p:txBody>
          <a:bodyPr/>
          <a:lstStyle/>
          <a:p>
            <a:fld id="{61942082-868F-4451-8F0E-4210CE0E2B16}" type="datetime1">
              <a:rPr lang="en-US" smtClean="0">
                <a:solidFill>
                  <a:srgbClr val="000000"/>
                </a:solidFill>
              </a:rPr>
              <a:pPr/>
              <a:t>11/7/2018</a:t>
            </a:fld>
            <a:endParaRPr lang="en-US" dirty="0">
              <a:solidFill>
                <a:srgbClr val="000000"/>
              </a:solidFill>
            </a:endParaRPr>
          </a:p>
        </p:txBody>
      </p:sp>
      <p:sp>
        <p:nvSpPr>
          <p:cNvPr id="5" name="Footer Placeholder 4"/>
          <p:cNvSpPr>
            <a:spLocks noGrp="1"/>
          </p:cNvSpPr>
          <p:nvPr>
            <p:ph type="ftr" sz="quarter" idx="11"/>
          </p:nvPr>
        </p:nvSpPr>
        <p:spPr>
          <a:xfrm>
            <a:off x="3124200" y="6356370"/>
            <a:ext cx="2895600" cy="365125"/>
          </a:xfrm>
          <a:prstGeom prst="rect">
            <a:avLst/>
          </a:prstGeom>
        </p:spPr>
        <p:txBody>
          <a:body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new">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55"/>
            <a:ext cx="7772400" cy="1470025"/>
          </a:xfrm>
          <a:prstGeom prst="rect">
            <a:avLst/>
          </a:prstGeom>
        </p:spPr>
        <p:txBody>
          <a:bodyPr/>
          <a:lstStyle>
            <a:lvl1pPr>
              <a:defRPr sz="4400">
                <a:solidFill>
                  <a:schemeClr val="bg1"/>
                </a:solidFill>
                <a:latin typeface="Georgia"/>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bg1">
                    <a:lumMod val="75000"/>
                  </a:schemeClr>
                </a:solidFill>
                <a:latin typeface="Georgia"/>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US" dirty="0"/>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7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42B47BE4-8A5D-2F4C-AAC7-B0DA457BB671}" type="slidenum">
              <a:rPr lang="en-US" smtClean="0"/>
              <a:t>‹#›</a:t>
            </a:fld>
            <a:endParaRPr lang="en-US"/>
          </a:p>
        </p:txBody>
      </p:sp>
    </p:spTree>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9" name="TextBox 9"/>
          <p:cNvSpPr txBox="1">
            <a:spLocks noChangeArrowheads="1"/>
          </p:cNvSpPr>
          <p:nvPr/>
        </p:nvSpPr>
        <p:spPr bwMode="auto">
          <a:xfrm>
            <a:off x="1676400" y="2057430"/>
            <a:ext cx="6172200" cy="2277547"/>
          </a:xfrm>
          <a:prstGeom prst="rect">
            <a:avLst/>
          </a:prstGeom>
          <a:noFill/>
          <a:ln w="9525">
            <a:noFill/>
            <a:miter lim="800000"/>
            <a:headEnd/>
            <a:tailEnd/>
          </a:ln>
        </p:spPr>
        <p:txBody>
          <a:bodyPr wrap="square">
            <a:prstTxWarp prst="textNoShape">
              <a:avLst/>
            </a:prstTxWarp>
            <a:spAutoFit/>
          </a:bodyPr>
          <a:lstStyle/>
          <a:p>
            <a:pPr>
              <a:spcAft>
                <a:spcPts val="600"/>
              </a:spcAft>
            </a:pPr>
            <a:r>
              <a:rPr lang="en-US" sz="3600" b="1" cap="all" dirty="0">
                <a:solidFill>
                  <a:srgbClr val="FFFFFF"/>
                </a:solidFill>
                <a:latin typeface="Georgia"/>
                <a:cs typeface="Georgia"/>
              </a:rPr>
              <a:t>Click to EDIT MASTER</a:t>
            </a:r>
            <a:br>
              <a:rPr lang="en-US" sz="3600" b="1" cap="all" dirty="0">
                <a:solidFill>
                  <a:srgbClr val="FFFFFF"/>
                </a:solidFill>
                <a:latin typeface="Georgia"/>
                <a:cs typeface="Georgia"/>
              </a:rPr>
            </a:br>
            <a:r>
              <a:rPr lang="en-US" sz="3600" b="1" cap="all" dirty="0">
                <a:solidFill>
                  <a:srgbClr val="FFFFFF"/>
                </a:solidFill>
                <a:latin typeface="Georgia"/>
                <a:cs typeface="Georgia"/>
              </a:rPr>
              <a:t>INTRO TITLE</a:t>
            </a:r>
          </a:p>
          <a:p>
            <a:pPr defTabSz="457189">
              <a:spcAft>
                <a:spcPts val="600"/>
              </a:spcAft>
              <a:defRPr/>
            </a:pPr>
            <a:r>
              <a:rPr lang="en-US" sz="2000" dirty="0">
                <a:solidFill>
                  <a:srgbClr val="FFFFFF"/>
                </a:solidFill>
                <a:latin typeface="Georgia"/>
                <a:cs typeface="Georgia"/>
              </a:rPr>
              <a:t>Click to edit Master Intro Sub Title</a:t>
            </a:r>
          </a:p>
          <a:p>
            <a:pPr>
              <a:spcAft>
                <a:spcPts val="600"/>
              </a:spcAft>
            </a:pPr>
            <a:endParaRPr lang="en-US" sz="4000" b="1" cap="all" dirty="0">
              <a:solidFill>
                <a:srgbClr val="FFFFFF"/>
              </a:solidFill>
              <a:latin typeface="Arial Bold"/>
              <a:cs typeface="Arial Bold"/>
            </a:endParaRPr>
          </a:p>
        </p:txBody>
      </p:sp>
      <p:sp>
        <p:nvSpPr>
          <p:cNvPr id="11" name="Footer Placeholder 2"/>
          <p:cNvSpPr txBox="1">
            <a:spLocks/>
          </p:cNvSpPr>
          <p:nvPr/>
        </p:nvSpPr>
        <p:spPr>
          <a:xfrm>
            <a:off x="152400" y="6553230"/>
            <a:ext cx="3505200" cy="304801"/>
          </a:xfrm>
          <a:prstGeom prst="rect">
            <a:avLst/>
          </a:prstGeom>
        </p:spPr>
        <p:txBody>
          <a:bodyPr anchor="ctr"/>
          <a:lstStyle>
            <a:lvl1pPr>
              <a:defRPr sz="1000" spc="600">
                <a:solidFill>
                  <a:schemeClr val="bg1"/>
                </a:solidFill>
                <a:latin typeface="Myriad Pro"/>
                <a:cs typeface="Myriad Pro"/>
              </a:defRPr>
            </a:lvl1pPr>
          </a:lstStyle>
          <a:p>
            <a:pPr defTabSz="457189">
              <a:defRPr/>
            </a:pPr>
            <a:r>
              <a:rPr lang="en-US" sz="900" b="1" spc="0" dirty="0">
                <a:solidFill>
                  <a:prstClr val="white"/>
                </a:solidFill>
                <a:latin typeface="Georgia" panose="02040502050405020303" pitchFamily="18" charset="0"/>
                <a:cs typeface="Georgia"/>
              </a:rPr>
              <a:t>U.S. Department of Veterans Affairs</a:t>
            </a:r>
          </a:p>
        </p:txBody>
      </p:sp>
      <p:pic>
        <p:nvPicPr>
          <p:cNvPr id="12" name="Picture 11" title="I CARE LOGO"/>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53402" y="139883"/>
            <a:ext cx="735333" cy="562798"/>
          </a:xfrm>
          <a:prstGeom prst="rect">
            <a:avLst/>
          </a:prstGeom>
        </p:spPr>
      </p:pic>
    </p:spTree>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pic>
        <p:nvPicPr>
          <p:cNvPr id="2" name="Picture 1" title="I CARE LOGO"/>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41891" y="152430"/>
            <a:ext cx="648010" cy="495963"/>
          </a:xfrm>
          <a:prstGeom prst="rect">
            <a:avLst/>
          </a:prstGeom>
        </p:spPr>
      </p:pic>
      <p:grpSp>
        <p:nvGrpSpPr>
          <p:cNvPr id="14" name="Group 13"/>
          <p:cNvGrpSpPr/>
          <p:nvPr/>
        </p:nvGrpSpPr>
        <p:grpSpPr>
          <a:xfrm>
            <a:off x="381000" y="6553230"/>
            <a:ext cx="8534400" cy="304801"/>
            <a:chOff x="381000" y="6553200"/>
            <a:chExt cx="8534400" cy="304801"/>
          </a:xfrm>
        </p:grpSpPr>
        <p:sp>
          <p:nvSpPr>
            <p:cNvPr id="15" name="Footer Placeholder 2"/>
            <p:cNvSpPr txBox="1">
              <a:spLocks/>
            </p:cNvSpPr>
            <p:nvPr/>
          </p:nvSpPr>
          <p:spPr>
            <a:xfrm>
              <a:off x="2286000" y="6553200"/>
              <a:ext cx="3505200" cy="304801"/>
            </a:xfrm>
            <a:prstGeom prst="rect">
              <a:avLst/>
            </a:prstGeom>
          </p:spPr>
          <p:txBody>
            <a:bodyPr anchor="ctr"/>
            <a:lstStyle>
              <a:lvl1pPr>
                <a:defRPr sz="1000" spc="600">
                  <a:solidFill>
                    <a:schemeClr val="bg1"/>
                  </a:solidFill>
                  <a:latin typeface="Myriad Pro"/>
                  <a:cs typeface="Myriad Pro"/>
                </a:defRPr>
              </a:lvl1pPr>
            </a:lstStyle>
            <a:p>
              <a:pPr defTabSz="457189">
                <a:defRPr/>
              </a:pPr>
              <a:r>
                <a:rPr lang="en-US" dirty="0">
                  <a:solidFill>
                    <a:prstClr val="white"/>
                  </a:solidFill>
                  <a:latin typeface="Georgia"/>
                  <a:cs typeface="Georgia"/>
                </a:rPr>
                <a:t>FOOTER</a:t>
              </a:r>
            </a:p>
          </p:txBody>
        </p:sp>
        <p:sp>
          <p:nvSpPr>
            <p:cNvPr id="16" name="Footer Placeholder 2"/>
            <p:cNvSpPr txBox="1">
              <a:spLocks/>
            </p:cNvSpPr>
            <p:nvPr/>
          </p:nvSpPr>
          <p:spPr>
            <a:xfrm>
              <a:off x="381000" y="6553200"/>
              <a:ext cx="1143000" cy="304801"/>
            </a:xfrm>
            <a:prstGeom prst="rect">
              <a:avLst/>
            </a:prstGeom>
          </p:spPr>
          <p:txBody>
            <a:bodyPr anchor="ctr"/>
            <a:lstStyle>
              <a:lvl1pPr>
                <a:defRPr sz="1000" spc="600">
                  <a:solidFill>
                    <a:schemeClr val="bg1"/>
                  </a:solidFill>
                  <a:latin typeface="Myriad Pro"/>
                  <a:cs typeface="Myriad Pro"/>
                </a:defRPr>
              </a:lvl1pPr>
            </a:lstStyle>
            <a:p>
              <a:pPr defTabSz="457189">
                <a:defRPr/>
              </a:pPr>
              <a:r>
                <a:rPr lang="en-US" dirty="0">
                  <a:solidFill>
                    <a:prstClr val="white"/>
                  </a:solidFill>
                  <a:latin typeface="Georgia"/>
                  <a:cs typeface="Georgia"/>
                </a:rPr>
                <a:t>DATE</a:t>
              </a:r>
            </a:p>
          </p:txBody>
        </p:sp>
        <p:sp>
          <p:nvSpPr>
            <p:cNvPr id="17" name="Footer Placeholder 2"/>
            <p:cNvSpPr txBox="1">
              <a:spLocks/>
            </p:cNvSpPr>
            <p:nvPr/>
          </p:nvSpPr>
          <p:spPr>
            <a:xfrm>
              <a:off x="5410200" y="6553200"/>
              <a:ext cx="3505200" cy="304801"/>
            </a:xfrm>
            <a:prstGeom prst="rect">
              <a:avLst/>
            </a:prstGeom>
          </p:spPr>
          <p:txBody>
            <a:bodyPr anchor="ctr"/>
            <a:lstStyle>
              <a:lvl1pPr>
                <a:defRPr sz="1000" spc="600">
                  <a:solidFill>
                    <a:schemeClr val="bg1"/>
                  </a:solidFill>
                  <a:latin typeface="Myriad Pro"/>
                  <a:cs typeface="Myriad Pro"/>
                </a:defRPr>
              </a:lvl1pPr>
            </a:lstStyle>
            <a:p>
              <a:pPr algn="r" defTabSz="457189">
                <a:defRPr/>
              </a:pPr>
              <a:fld id="{1A5F8DB0-55B4-0340-8C35-5B2202340F07}" type="slidenum">
                <a:rPr lang="en-US" smtClean="0">
                  <a:solidFill>
                    <a:prstClr val="white"/>
                  </a:solidFill>
                  <a:latin typeface="Georgia"/>
                  <a:cs typeface="Georgia"/>
                </a:rPr>
                <a:pPr algn="r" defTabSz="457189">
                  <a:defRPr/>
                </a:pPr>
                <a:t>‹#›</a:t>
              </a:fld>
              <a:endParaRPr lang="en-US" dirty="0">
                <a:solidFill>
                  <a:prstClr val="white"/>
                </a:solidFill>
                <a:latin typeface="Georgia"/>
                <a:cs typeface="Georgia"/>
              </a:endParaRPr>
            </a:p>
          </p:txBody>
        </p:sp>
      </p:grpSp>
      <p:sp>
        <p:nvSpPr>
          <p:cNvPr id="7" name="Title 1"/>
          <p:cNvSpPr>
            <a:spLocks noGrp="1"/>
          </p:cNvSpPr>
          <p:nvPr>
            <p:ph type="title" hasCustomPrompt="1"/>
          </p:nvPr>
        </p:nvSpPr>
        <p:spPr>
          <a:xfrm>
            <a:off x="1219200" y="2743200"/>
            <a:ext cx="6705600" cy="1143000"/>
          </a:xfrm>
          <a:prstGeom prst="rect">
            <a:avLst/>
          </a:prstGeom>
          <a:solidFill>
            <a:schemeClr val="bg1"/>
          </a:solidFill>
          <a:ln w="0">
            <a:solidFill>
              <a:srgbClr val="FFFFFF"/>
            </a:solidFill>
          </a:ln>
        </p:spPr>
        <p:txBody>
          <a:bodyPr>
            <a:normAutofit/>
          </a:bodyPr>
          <a:lstStyle>
            <a:lvl1pPr algn="ctr">
              <a:defRPr sz="2400" b="1" i="0" cap="all" baseline="0">
                <a:solidFill>
                  <a:schemeClr val="bg1">
                    <a:lumMod val="65000"/>
                  </a:schemeClr>
                </a:solidFill>
                <a:latin typeface="Georgia"/>
                <a:cs typeface="Georgia"/>
              </a:defRPr>
            </a:lvl1pPr>
          </a:lstStyle>
          <a:p>
            <a:r>
              <a:rPr lang="en-US" dirty="0"/>
              <a:t>Click to edit Secondary</a:t>
            </a:r>
            <a:br>
              <a:rPr lang="en-US" dirty="0"/>
            </a:br>
            <a:r>
              <a:rPr lang="en-US" dirty="0"/>
              <a:t>Title Page</a:t>
            </a:r>
          </a:p>
        </p:txBody>
      </p:sp>
      <p:sp>
        <p:nvSpPr>
          <p:cNvPr id="11" name="TextBox 10"/>
          <p:cNvSpPr txBox="1"/>
          <p:nvPr/>
        </p:nvSpPr>
        <p:spPr>
          <a:xfrm>
            <a:off x="914400" y="317212"/>
            <a:ext cx="6705600" cy="292388"/>
          </a:xfrm>
          <a:prstGeom prst="rect">
            <a:avLst/>
          </a:prstGeom>
          <a:noFill/>
        </p:spPr>
        <p:txBody>
          <a:bodyPr wrap="square" rtlCol="0">
            <a:spAutoFit/>
          </a:bodyPr>
          <a:lstStyle/>
          <a:p>
            <a:r>
              <a:rPr lang="en-US" sz="1300" cap="all" dirty="0">
                <a:solidFill>
                  <a:prstClr val="white"/>
                </a:solidFill>
                <a:latin typeface="Georgia"/>
                <a:cs typeface="Georgia"/>
              </a:rPr>
              <a:t>CLICK HERE TO EDIT DOCUMENT TITLE HEADER INFORMATION</a:t>
            </a:r>
          </a:p>
        </p:txBody>
      </p:sp>
    </p:spTree>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Title and Content">
    <p:spTree>
      <p:nvGrpSpPr>
        <p:cNvPr id="1" name=""/>
        <p:cNvGrpSpPr/>
        <p:nvPr/>
      </p:nvGrpSpPr>
      <p:grpSpPr>
        <a:xfrm>
          <a:off x="0" y="0"/>
          <a:ext cx="0" cy="0"/>
          <a:chOff x="0" y="0"/>
          <a:chExt cx="0" cy="0"/>
        </a:xfrm>
      </p:grpSpPr>
      <p:pic>
        <p:nvPicPr>
          <p:cNvPr id="8" name="Picture 7" title="I CARE LOGO"/>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41891" y="152430"/>
            <a:ext cx="648010" cy="495963"/>
          </a:xfrm>
          <a:prstGeom prst="rect">
            <a:avLst/>
          </a:prstGeom>
        </p:spPr>
      </p:pic>
      <p:grpSp>
        <p:nvGrpSpPr>
          <p:cNvPr id="15" name="Group 14"/>
          <p:cNvGrpSpPr/>
          <p:nvPr/>
        </p:nvGrpSpPr>
        <p:grpSpPr>
          <a:xfrm>
            <a:off x="152400" y="6553230"/>
            <a:ext cx="8763000" cy="304801"/>
            <a:chOff x="152400" y="6553200"/>
            <a:chExt cx="8763000" cy="304801"/>
          </a:xfrm>
        </p:grpSpPr>
        <p:sp>
          <p:nvSpPr>
            <p:cNvPr id="16" name="Footer Placeholder 2"/>
            <p:cNvSpPr txBox="1">
              <a:spLocks/>
            </p:cNvSpPr>
            <p:nvPr/>
          </p:nvSpPr>
          <p:spPr>
            <a:xfrm>
              <a:off x="152400" y="6553200"/>
              <a:ext cx="3505200" cy="304801"/>
            </a:xfrm>
            <a:prstGeom prst="rect">
              <a:avLst/>
            </a:prstGeom>
          </p:spPr>
          <p:txBody>
            <a:bodyPr anchor="ctr"/>
            <a:lstStyle>
              <a:lvl1pPr>
                <a:defRPr sz="1000" spc="600">
                  <a:solidFill>
                    <a:schemeClr val="bg1"/>
                  </a:solidFill>
                  <a:latin typeface="Myriad Pro"/>
                  <a:cs typeface="Myriad Pro"/>
                </a:defRPr>
              </a:lvl1pPr>
            </a:lstStyle>
            <a:p>
              <a:pPr defTabSz="457189">
                <a:defRPr/>
              </a:pPr>
              <a:r>
                <a:rPr lang="en-US" dirty="0">
                  <a:solidFill>
                    <a:prstClr val="white"/>
                  </a:solidFill>
                  <a:latin typeface="Georgia"/>
                  <a:cs typeface="Georgia"/>
                </a:rPr>
                <a:t>U.S. Department of Veterans Affairs</a:t>
              </a:r>
            </a:p>
          </p:txBody>
        </p:sp>
        <p:sp>
          <p:nvSpPr>
            <p:cNvPr id="17" name="Footer Placeholder 2"/>
            <p:cNvSpPr txBox="1">
              <a:spLocks/>
            </p:cNvSpPr>
            <p:nvPr/>
          </p:nvSpPr>
          <p:spPr>
            <a:xfrm>
              <a:off x="4419600" y="6553200"/>
              <a:ext cx="1143000" cy="304801"/>
            </a:xfrm>
            <a:prstGeom prst="rect">
              <a:avLst/>
            </a:prstGeom>
          </p:spPr>
          <p:txBody>
            <a:bodyPr anchor="ctr"/>
            <a:lstStyle>
              <a:lvl1pPr>
                <a:defRPr sz="1000" spc="600">
                  <a:solidFill>
                    <a:schemeClr val="bg1"/>
                  </a:solidFill>
                  <a:latin typeface="Myriad Pro"/>
                  <a:cs typeface="Myriad Pro"/>
                </a:defRPr>
              </a:lvl1pPr>
            </a:lstStyle>
            <a:p>
              <a:pPr defTabSz="457189">
                <a:defRPr/>
              </a:pPr>
              <a:r>
                <a:rPr lang="en-US" dirty="0">
                  <a:solidFill>
                    <a:prstClr val="white"/>
                  </a:solidFill>
                  <a:latin typeface="Georgia"/>
                  <a:cs typeface="Georgia"/>
                </a:rPr>
                <a:t>DATE</a:t>
              </a:r>
            </a:p>
          </p:txBody>
        </p:sp>
        <p:sp>
          <p:nvSpPr>
            <p:cNvPr id="18" name="Footer Placeholder 2"/>
            <p:cNvSpPr txBox="1">
              <a:spLocks/>
            </p:cNvSpPr>
            <p:nvPr/>
          </p:nvSpPr>
          <p:spPr>
            <a:xfrm>
              <a:off x="5410200" y="6553200"/>
              <a:ext cx="3505200" cy="304801"/>
            </a:xfrm>
            <a:prstGeom prst="rect">
              <a:avLst/>
            </a:prstGeom>
          </p:spPr>
          <p:txBody>
            <a:bodyPr anchor="ctr"/>
            <a:lstStyle>
              <a:lvl1pPr>
                <a:defRPr sz="1000" spc="600">
                  <a:solidFill>
                    <a:schemeClr val="bg1"/>
                  </a:solidFill>
                  <a:latin typeface="Myriad Pro"/>
                  <a:cs typeface="Myriad Pro"/>
                </a:defRPr>
              </a:lvl1pPr>
            </a:lstStyle>
            <a:p>
              <a:pPr algn="r" defTabSz="457189">
                <a:defRPr/>
              </a:pPr>
              <a:fld id="{1A5F8DB0-55B4-0340-8C35-5B2202340F07}" type="slidenum">
                <a:rPr lang="en-US" smtClean="0">
                  <a:solidFill>
                    <a:prstClr val="white"/>
                  </a:solidFill>
                  <a:latin typeface="Georgia"/>
                  <a:cs typeface="Georgia"/>
                </a:rPr>
                <a:pPr algn="r" defTabSz="457189">
                  <a:defRPr/>
                </a:pPr>
                <a:t>‹#›</a:t>
              </a:fld>
              <a:endParaRPr lang="en-US" dirty="0">
                <a:solidFill>
                  <a:prstClr val="white"/>
                </a:solidFill>
                <a:latin typeface="Georgia"/>
                <a:cs typeface="Georgia"/>
              </a:endParaRPr>
            </a:p>
          </p:txBody>
        </p:sp>
      </p:grpSp>
      <p:sp>
        <p:nvSpPr>
          <p:cNvPr id="12" name="Content Placeholder 2"/>
          <p:cNvSpPr>
            <a:spLocks noGrp="1"/>
          </p:cNvSpPr>
          <p:nvPr>
            <p:ph idx="1" hasCustomPrompt="1"/>
          </p:nvPr>
        </p:nvSpPr>
        <p:spPr>
          <a:xfrm>
            <a:off x="914400" y="2133600"/>
            <a:ext cx="7467600" cy="3581401"/>
          </a:xfrm>
          <a:prstGeom prst="rect">
            <a:avLst/>
          </a:prstGeom>
          <a:ln>
            <a:solidFill>
              <a:schemeClr val="bg1"/>
            </a:solidFill>
          </a:ln>
        </p:spPr>
        <p:txBody>
          <a:bodyPr/>
          <a:lstStyle>
            <a:lvl1pPr marL="27431" indent="0" algn="l">
              <a:buFont typeface="+mj-lt"/>
              <a:buAutoNum type="romanUcPeriod"/>
              <a:defRPr sz="1800" b="0">
                <a:solidFill>
                  <a:schemeClr val="bg1">
                    <a:lumMod val="50000"/>
                  </a:schemeClr>
                </a:solidFill>
                <a:latin typeface="Georgia"/>
                <a:cs typeface="Georgia"/>
              </a:defRPr>
            </a:lvl1pPr>
            <a:lvl2pPr marL="301744" indent="0" algn="l">
              <a:buFont typeface="+mj-lt"/>
              <a:buAutoNum type="alphaUcPeriod"/>
              <a:defRPr sz="1600" b="1" i="0">
                <a:solidFill>
                  <a:schemeClr val="bg1">
                    <a:lumMod val="50000"/>
                  </a:schemeClr>
                </a:solidFill>
                <a:latin typeface="Georgia"/>
                <a:cs typeface="Georgia"/>
              </a:defRPr>
            </a:lvl2pPr>
            <a:lvl3pPr marL="621776" indent="0" algn="l">
              <a:buFont typeface="+mj-lt"/>
              <a:buAutoNum type="arabicPeriod"/>
              <a:defRPr sz="1600">
                <a:solidFill>
                  <a:schemeClr val="bg1">
                    <a:lumMod val="50000"/>
                  </a:schemeClr>
                </a:solidFill>
                <a:latin typeface="Georgia"/>
                <a:cs typeface="Georgia"/>
              </a:defRPr>
            </a:lvl3pPr>
            <a:lvl4pPr marL="868658" indent="0" algn="l">
              <a:buFont typeface="+mj-lt"/>
              <a:buAutoNum type="alphaLcParenR"/>
              <a:defRPr sz="1600">
                <a:solidFill>
                  <a:schemeClr val="bg1">
                    <a:lumMod val="50000"/>
                  </a:schemeClr>
                </a:solidFill>
                <a:latin typeface="Georgia"/>
                <a:cs typeface="Georgia"/>
              </a:defRPr>
            </a:lvl4pPr>
            <a:lvl5pPr marL="1142971" indent="0" algn="l">
              <a:buFont typeface="Arial"/>
              <a:buChar char="•"/>
              <a:defRPr sz="1600">
                <a:solidFill>
                  <a:schemeClr val="bg1">
                    <a:lumMod val="50000"/>
                  </a:schemeClr>
                </a:solidFill>
                <a:latin typeface="Georgia"/>
                <a:cs typeface="Georgia"/>
              </a:defRPr>
            </a:lvl5pPr>
          </a:lstStyle>
          <a:p>
            <a:pPr lvl="0"/>
            <a:r>
              <a:rPr lang="en-US" dirty="0"/>
              <a:t>  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2" name="Title 1"/>
          <p:cNvSpPr>
            <a:spLocks noGrp="1"/>
          </p:cNvSpPr>
          <p:nvPr>
            <p:ph type="title"/>
          </p:nvPr>
        </p:nvSpPr>
        <p:spPr>
          <a:xfrm>
            <a:off x="914400" y="1257300"/>
            <a:ext cx="7467600" cy="685800"/>
          </a:xfrm>
          <a:prstGeom prst="rect">
            <a:avLst/>
          </a:prstGeom>
          <a:ln>
            <a:solidFill>
              <a:schemeClr val="bg1"/>
            </a:solidFill>
          </a:ln>
        </p:spPr>
        <p:txBody>
          <a:bodyPr/>
          <a:lstStyle>
            <a:lvl1pPr algn="l">
              <a:defRPr sz="2800" b="1" i="0">
                <a:solidFill>
                  <a:srgbClr val="174782"/>
                </a:solidFill>
                <a:latin typeface="Georgia"/>
                <a:cs typeface="Georgia"/>
              </a:defRPr>
            </a:lvl1pPr>
          </a:lstStyle>
          <a:p>
            <a:r>
              <a:rPr lang="en-US"/>
              <a:t>Click to edit Master title style</a:t>
            </a:r>
            <a:endParaRPr lang="en-US" dirty="0"/>
          </a:p>
        </p:txBody>
      </p:sp>
      <p:sp>
        <p:nvSpPr>
          <p:cNvPr id="14" name="TextBox 13"/>
          <p:cNvSpPr txBox="1"/>
          <p:nvPr/>
        </p:nvSpPr>
        <p:spPr>
          <a:xfrm>
            <a:off x="914400" y="317212"/>
            <a:ext cx="6705600" cy="292388"/>
          </a:xfrm>
          <a:prstGeom prst="rect">
            <a:avLst/>
          </a:prstGeom>
          <a:noFill/>
        </p:spPr>
        <p:txBody>
          <a:bodyPr wrap="square" rtlCol="0">
            <a:spAutoFit/>
          </a:bodyPr>
          <a:lstStyle/>
          <a:p>
            <a:r>
              <a:rPr lang="en-US" sz="1300" cap="all" dirty="0">
                <a:solidFill>
                  <a:prstClr val="white"/>
                </a:solidFill>
                <a:latin typeface="Georgia"/>
                <a:cs typeface="Georgia"/>
              </a:rPr>
              <a:t>CLICK HERE TO EDIT DOCUMENT TITLE HEADER INFORMATION</a:t>
            </a:r>
          </a:p>
        </p:txBody>
      </p:sp>
    </p:spTree>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1_Comparison">
    <p:spTree>
      <p:nvGrpSpPr>
        <p:cNvPr id="1" name=""/>
        <p:cNvGrpSpPr/>
        <p:nvPr/>
      </p:nvGrpSpPr>
      <p:grpSpPr>
        <a:xfrm>
          <a:off x="0" y="0"/>
          <a:ext cx="0" cy="0"/>
          <a:chOff x="0" y="0"/>
          <a:chExt cx="0" cy="0"/>
        </a:xfrm>
      </p:grpSpPr>
      <p:pic>
        <p:nvPicPr>
          <p:cNvPr id="8" name="Picture 7" title="I CARE LOGO"/>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41891" y="152430"/>
            <a:ext cx="648010" cy="495963"/>
          </a:xfrm>
          <a:prstGeom prst="rect">
            <a:avLst/>
          </a:prstGeom>
        </p:spPr>
      </p:pic>
      <p:grpSp>
        <p:nvGrpSpPr>
          <p:cNvPr id="9" name="Group 8"/>
          <p:cNvGrpSpPr/>
          <p:nvPr/>
        </p:nvGrpSpPr>
        <p:grpSpPr>
          <a:xfrm>
            <a:off x="152400" y="6553230"/>
            <a:ext cx="8763000" cy="304801"/>
            <a:chOff x="152400" y="6553200"/>
            <a:chExt cx="8763000" cy="304801"/>
          </a:xfrm>
        </p:grpSpPr>
        <p:sp>
          <p:nvSpPr>
            <p:cNvPr id="15" name="Footer Placeholder 2"/>
            <p:cNvSpPr txBox="1">
              <a:spLocks/>
            </p:cNvSpPr>
            <p:nvPr/>
          </p:nvSpPr>
          <p:spPr>
            <a:xfrm>
              <a:off x="152400" y="6553200"/>
              <a:ext cx="3505200" cy="304801"/>
            </a:xfrm>
            <a:prstGeom prst="rect">
              <a:avLst/>
            </a:prstGeom>
          </p:spPr>
          <p:txBody>
            <a:bodyPr anchor="ctr"/>
            <a:lstStyle>
              <a:lvl1pPr>
                <a:defRPr sz="1000" spc="600">
                  <a:solidFill>
                    <a:schemeClr val="bg1"/>
                  </a:solidFill>
                  <a:latin typeface="Myriad Pro"/>
                  <a:cs typeface="Myriad Pro"/>
                </a:defRPr>
              </a:lvl1pPr>
            </a:lstStyle>
            <a:p>
              <a:pPr defTabSz="457189">
                <a:defRPr/>
              </a:pPr>
              <a:r>
                <a:rPr lang="en-US" dirty="0">
                  <a:solidFill>
                    <a:prstClr val="white"/>
                  </a:solidFill>
                  <a:latin typeface="Georgia"/>
                  <a:cs typeface="Georgia"/>
                </a:rPr>
                <a:t>U.S. Department of Veterans Affairs</a:t>
              </a:r>
            </a:p>
          </p:txBody>
        </p:sp>
        <p:sp>
          <p:nvSpPr>
            <p:cNvPr id="16" name="Footer Placeholder 2"/>
            <p:cNvSpPr txBox="1">
              <a:spLocks/>
            </p:cNvSpPr>
            <p:nvPr/>
          </p:nvSpPr>
          <p:spPr>
            <a:xfrm>
              <a:off x="4419600" y="6553200"/>
              <a:ext cx="1143000" cy="304801"/>
            </a:xfrm>
            <a:prstGeom prst="rect">
              <a:avLst/>
            </a:prstGeom>
          </p:spPr>
          <p:txBody>
            <a:bodyPr anchor="ctr"/>
            <a:lstStyle>
              <a:lvl1pPr>
                <a:defRPr sz="1000" spc="600">
                  <a:solidFill>
                    <a:schemeClr val="bg1"/>
                  </a:solidFill>
                  <a:latin typeface="Myriad Pro"/>
                  <a:cs typeface="Myriad Pro"/>
                </a:defRPr>
              </a:lvl1pPr>
            </a:lstStyle>
            <a:p>
              <a:pPr defTabSz="457189">
                <a:defRPr/>
              </a:pPr>
              <a:r>
                <a:rPr lang="en-US" dirty="0">
                  <a:solidFill>
                    <a:prstClr val="white"/>
                  </a:solidFill>
                  <a:latin typeface="Georgia"/>
                  <a:cs typeface="Georgia"/>
                </a:rPr>
                <a:t>DATE</a:t>
              </a:r>
            </a:p>
          </p:txBody>
        </p:sp>
        <p:sp>
          <p:nvSpPr>
            <p:cNvPr id="18" name="Footer Placeholder 2"/>
            <p:cNvSpPr txBox="1">
              <a:spLocks/>
            </p:cNvSpPr>
            <p:nvPr/>
          </p:nvSpPr>
          <p:spPr>
            <a:xfrm>
              <a:off x="5410200" y="6553200"/>
              <a:ext cx="3505200" cy="304801"/>
            </a:xfrm>
            <a:prstGeom prst="rect">
              <a:avLst/>
            </a:prstGeom>
          </p:spPr>
          <p:txBody>
            <a:bodyPr anchor="ctr"/>
            <a:lstStyle>
              <a:lvl1pPr>
                <a:defRPr sz="1000" spc="600">
                  <a:solidFill>
                    <a:schemeClr val="bg1"/>
                  </a:solidFill>
                  <a:latin typeface="Myriad Pro"/>
                  <a:cs typeface="Myriad Pro"/>
                </a:defRPr>
              </a:lvl1pPr>
            </a:lstStyle>
            <a:p>
              <a:pPr algn="r" defTabSz="457189">
                <a:defRPr/>
              </a:pPr>
              <a:fld id="{1A5F8DB0-55B4-0340-8C35-5B2202340F07}" type="slidenum">
                <a:rPr lang="en-US" smtClean="0">
                  <a:solidFill>
                    <a:prstClr val="white"/>
                  </a:solidFill>
                  <a:latin typeface="Georgia"/>
                  <a:cs typeface="Georgia"/>
                </a:rPr>
                <a:pPr algn="r" defTabSz="457189">
                  <a:defRPr/>
                </a:pPr>
                <a:t>‹#›</a:t>
              </a:fld>
              <a:endParaRPr lang="en-US" dirty="0">
                <a:solidFill>
                  <a:prstClr val="white"/>
                </a:solidFill>
                <a:latin typeface="Georgia"/>
                <a:cs typeface="Georgia"/>
              </a:endParaRPr>
            </a:p>
          </p:txBody>
        </p:sp>
      </p:grpSp>
      <p:sp>
        <p:nvSpPr>
          <p:cNvPr id="17" name="Content Placeholder 2"/>
          <p:cNvSpPr>
            <a:spLocks noGrp="1"/>
          </p:cNvSpPr>
          <p:nvPr>
            <p:ph idx="17" hasCustomPrompt="1"/>
          </p:nvPr>
        </p:nvSpPr>
        <p:spPr>
          <a:xfrm>
            <a:off x="4419600" y="1524000"/>
            <a:ext cx="3581400" cy="4572000"/>
          </a:xfrm>
          <a:prstGeom prst="rect">
            <a:avLst/>
          </a:prstGeom>
          <a:ln>
            <a:solidFill>
              <a:schemeClr val="bg1"/>
            </a:solidFill>
          </a:ln>
        </p:spPr>
        <p:txBody>
          <a:bodyPr/>
          <a:lstStyle>
            <a:lvl1pPr marL="0" indent="0" algn="l">
              <a:buFont typeface="+mj-lt"/>
              <a:buAutoNum type="romanUcPeriod"/>
              <a:defRPr sz="1800" b="0">
                <a:solidFill>
                  <a:schemeClr val="bg1">
                    <a:lumMod val="50000"/>
                  </a:schemeClr>
                </a:solidFill>
                <a:latin typeface="Georgia"/>
                <a:cs typeface="Georgia"/>
              </a:defRPr>
            </a:lvl1pPr>
            <a:lvl2pPr marL="210307" indent="0" algn="l">
              <a:buFont typeface="+mj-lt"/>
              <a:buAutoNum type="alphaUcPeriod"/>
              <a:defRPr sz="1600" b="1" i="0">
                <a:solidFill>
                  <a:schemeClr val="bg1">
                    <a:lumMod val="50000"/>
                  </a:schemeClr>
                </a:solidFill>
                <a:latin typeface="Georgia"/>
                <a:cs typeface="Georgia"/>
              </a:defRPr>
            </a:lvl2pPr>
            <a:lvl3pPr marL="475476" indent="0" algn="l">
              <a:buFont typeface="+mj-lt"/>
              <a:buAutoNum type="arabicPeriod"/>
              <a:defRPr sz="1600">
                <a:solidFill>
                  <a:schemeClr val="bg1">
                    <a:lumMod val="50000"/>
                  </a:schemeClr>
                </a:solidFill>
                <a:latin typeface="Georgia"/>
                <a:cs typeface="Georgia"/>
              </a:defRPr>
            </a:lvl3pPr>
            <a:lvl4pPr marL="694927" indent="0" algn="l">
              <a:buFont typeface="+mj-lt"/>
              <a:buAutoNum type="alphaLcParenR"/>
              <a:defRPr sz="1600">
                <a:solidFill>
                  <a:schemeClr val="bg1">
                    <a:lumMod val="50000"/>
                  </a:schemeClr>
                </a:solidFill>
                <a:latin typeface="Georgia"/>
                <a:cs typeface="Georgia"/>
              </a:defRPr>
            </a:lvl4pPr>
            <a:lvl5pPr marL="932665" indent="0" algn="l">
              <a:buFont typeface="Arial"/>
              <a:buChar char="•"/>
              <a:defRPr sz="1600">
                <a:solidFill>
                  <a:schemeClr val="bg1">
                    <a:lumMod val="50000"/>
                  </a:schemeClr>
                </a:solidFill>
                <a:latin typeface="Georgia"/>
                <a:cs typeface="Georgia"/>
              </a:defRPr>
            </a:lvl5pPr>
          </a:lstStyle>
          <a:p>
            <a:pPr lvl="0"/>
            <a:r>
              <a:rPr lang="en-US" dirty="0"/>
              <a:t>  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14" name="Text Placeholder 4"/>
          <p:cNvSpPr>
            <a:spLocks noGrp="1"/>
          </p:cNvSpPr>
          <p:nvPr>
            <p:ph type="body" sz="quarter" idx="13" hasCustomPrompt="1"/>
          </p:nvPr>
        </p:nvSpPr>
        <p:spPr>
          <a:xfrm>
            <a:off x="1022350" y="1524030"/>
            <a:ext cx="2940050" cy="3101181"/>
          </a:xfrm>
          <a:prstGeom prst="rect">
            <a:avLst/>
          </a:prstGeom>
          <a:ln>
            <a:solidFill>
              <a:schemeClr val="bg1"/>
            </a:solidFill>
          </a:ln>
        </p:spPr>
        <p:txBody>
          <a:bodyPr anchor="t"/>
          <a:lstStyle>
            <a:lvl1pPr marL="0" indent="0">
              <a:spcAft>
                <a:spcPts val="0"/>
              </a:spcAft>
              <a:buNone/>
              <a:defRPr sz="2600" b="1" baseline="0">
                <a:solidFill>
                  <a:srgbClr val="174782"/>
                </a:solidFill>
                <a:latin typeface="Georgia"/>
                <a:cs typeface="Georgia"/>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title styles</a:t>
            </a:r>
          </a:p>
          <a:p>
            <a:pPr lvl="0"/>
            <a:endParaRPr lang="en-US" dirty="0"/>
          </a:p>
        </p:txBody>
      </p:sp>
      <p:sp>
        <p:nvSpPr>
          <p:cNvPr id="13" name="TextBox 12"/>
          <p:cNvSpPr txBox="1"/>
          <p:nvPr/>
        </p:nvSpPr>
        <p:spPr>
          <a:xfrm>
            <a:off x="914400" y="317212"/>
            <a:ext cx="6705600" cy="292388"/>
          </a:xfrm>
          <a:prstGeom prst="rect">
            <a:avLst/>
          </a:prstGeom>
          <a:noFill/>
        </p:spPr>
        <p:txBody>
          <a:bodyPr wrap="square" rtlCol="0">
            <a:spAutoFit/>
          </a:bodyPr>
          <a:lstStyle/>
          <a:p>
            <a:r>
              <a:rPr lang="en-US" sz="1300" cap="all" dirty="0">
                <a:solidFill>
                  <a:prstClr val="white"/>
                </a:solidFill>
                <a:latin typeface="Georgia"/>
                <a:cs typeface="Georgia"/>
              </a:rPr>
              <a:t>CLICK HERE TO EDIT DOCUMENT TITLE HEADER INFORMATION</a:t>
            </a:r>
          </a:p>
        </p:txBody>
      </p:sp>
    </p:spTree>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Comparison">
    <p:spTree>
      <p:nvGrpSpPr>
        <p:cNvPr id="1" name=""/>
        <p:cNvGrpSpPr/>
        <p:nvPr/>
      </p:nvGrpSpPr>
      <p:grpSpPr>
        <a:xfrm>
          <a:off x="0" y="0"/>
          <a:ext cx="0" cy="0"/>
          <a:chOff x="0" y="0"/>
          <a:chExt cx="0" cy="0"/>
        </a:xfrm>
      </p:grpSpPr>
      <p:pic>
        <p:nvPicPr>
          <p:cNvPr id="13" name="Picture 12" title="I CARE LOGO"/>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41891" y="152430"/>
            <a:ext cx="648010" cy="495963"/>
          </a:xfrm>
          <a:prstGeom prst="rect">
            <a:avLst/>
          </a:prstGeom>
        </p:spPr>
      </p:pic>
      <p:grpSp>
        <p:nvGrpSpPr>
          <p:cNvPr id="17" name="Group 16"/>
          <p:cNvGrpSpPr/>
          <p:nvPr/>
        </p:nvGrpSpPr>
        <p:grpSpPr>
          <a:xfrm>
            <a:off x="152400" y="6553230"/>
            <a:ext cx="8763000" cy="304801"/>
            <a:chOff x="152400" y="6553200"/>
            <a:chExt cx="8763000" cy="304801"/>
          </a:xfrm>
        </p:grpSpPr>
        <p:sp>
          <p:nvSpPr>
            <p:cNvPr id="20" name="Footer Placeholder 2"/>
            <p:cNvSpPr txBox="1">
              <a:spLocks/>
            </p:cNvSpPr>
            <p:nvPr/>
          </p:nvSpPr>
          <p:spPr>
            <a:xfrm>
              <a:off x="152400" y="6553200"/>
              <a:ext cx="3505200" cy="304801"/>
            </a:xfrm>
            <a:prstGeom prst="rect">
              <a:avLst/>
            </a:prstGeom>
          </p:spPr>
          <p:txBody>
            <a:bodyPr anchor="ctr"/>
            <a:lstStyle>
              <a:lvl1pPr>
                <a:defRPr sz="1000" spc="600">
                  <a:solidFill>
                    <a:schemeClr val="bg1"/>
                  </a:solidFill>
                  <a:latin typeface="Myriad Pro"/>
                  <a:cs typeface="Myriad Pro"/>
                </a:defRPr>
              </a:lvl1pPr>
            </a:lstStyle>
            <a:p>
              <a:pPr defTabSz="457189">
                <a:defRPr/>
              </a:pPr>
              <a:r>
                <a:rPr lang="en-US" dirty="0">
                  <a:solidFill>
                    <a:prstClr val="white"/>
                  </a:solidFill>
                  <a:latin typeface="Georgia"/>
                  <a:cs typeface="Georgia"/>
                </a:rPr>
                <a:t>U.S. Department of Veterans Affairs</a:t>
              </a:r>
            </a:p>
          </p:txBody>
        </p:sp>
        <p:sp>
          <p:nvSpPr>
            <p:cNvPr id="21" name="Footer Placeholder 2"/>
            <p:cNvSpPr txBox="1">
              <a:spLocks/>
            </p:cNvSpPr>
            <p:nvPr/>
          </p:nvSpPr>
          <p:spPr>
            <a:xfrm>
              <a:off x="4419600" y="6553200"/>
              <a:ext cx="1143000" cy="304801"/>
            </a:xfrm>
            <a:prstGeom prst="rect">
              <a:avLst/>
            </a:prstGeom>
          </p:spPr>
          <p:txBody>
            <a:bodyPr anchor="ctr"/>
            <a:lstStyle>
              <a:lvl1pPr>
                <a:defRPr sz="1000" spc="600">
                  <a:solidFill>
                    <a:schemeClr val="bg1"/>
                  </a:solidFill>
                  <a:latin typeface="Myriad Pro"/>
                  <a:cs typeface="Myriad Pro"/>
                </a:defRPr>
              </a:lvl1pPr>
            </a:lstStyle>
            <a:p>
              <a:pPr defTabSz="457189">
                <a:defRPr/>
              </a:pPr>
              <a:r>
                <a:rPr lang="en-US" dirty="0">
                  <a:solidFill>
                    <a:prstClr val="white"/>
                  </a:solidFill>
                  <a:latin typeface="Georgia"/>
                  <a:cs typeface="Georgia"/>
                </a:rPr>
                <a:t>DATE</a:t>
              </a:r>
            </a:p>
          </p:txBody>
        </p:sp>
        <p:sp>
          <p:nvSpPr>
            <p:cNvPr id="26" name="Footer Placeholder 2"/>
            <p:cNvSpPr txBox="1">
              <a:spLocks/>
            </p:cNvSpPr>
            <p:nvPr/>
          </p:nvSpPr>
          <p:spPr>
            <a:xfrm>
              <a:off x="5410200" y="6553200"/>
              <a:ext cx="3505200" cy="304801"/>
            </a:xfrm>
            <a:prstGeom prst="rect">
              <a:avLst/>
            </a:prstGeom>
          </p:spPr>
          <p:txBody>
            <a:bodyPr anchor="ctr"/>
            <a:lstStyle>
              <a:lvl1pPr>
                <a:defRPr sz="1000" spc="600">
                  <a:solidFill>
                    <a:schemeClr val="bg1"/>
                  </a:solidFill>
                  <a:latin typeface="Myriad Pro"/>
                  <a:cs typeface="Myriad Pro"/>
                </a:defRPr>
              </a:lvl1pPr>
            </a:lstStyle>
            <a:p>
              <a:pPr algn="r" defTabSz="457189">
                <a:defRPr/>
              </a:pPr>
              <a:fld id="{1A5F8DB0-55B4-0340-8C35-5B2202340F07}" type="slidenum">
                <a:rPr lang="en-US" smtClean="0">
                  <a:solidFill>
                    <a:prstClr val="white"/>
                  </a:solidFill>
                  <a:latin typeface="Georgia"/>
                  <a:cs typeface="Georgia"/>
                </a:rPr>
                <a:pPr algn="r" defTabSz="457189">
                  <a:defRPr/>
                </a:pPr>
                <a:t>‹#›</a:t>
              </a:fld>
              <a:endParaRPr lang="en-US" dirty="0">
                <a:solidFill>
                  <a:prstClr val="white"/>
                </a:solidFill>
                <a:latin typeface="Georgia"/>
                <a:cs typeface="Georgia"/>
              </a:endParaRPr>
            </a:p>
          </p:txBody>
        </p:sp>
      </p:grpSp>
      <p:sp>
        <p:nvSpPr>
          <p:cNvPr id="16" name="Text Placeholder 4"/>
          <p:cNvSpPr>
            <a:spLocks noGrp="1"/>
          </p:cNvSpPr>
          <p:nvPr>
            <p:ph type="body" sz="quarter" idx="16"/>
          </p:nvPr>
        </p:nvSpPr>
        <p:spPr>
          <a:xfrm>
            <a:off x="5102240" y="1935957"/>
            <a:ext cx="4041775" cy="639762"/>
          </a:xfrm>
          <a:prstGeom prst="rect">
            <a:avLst/>
          </a:prstGeom>
          <a:ln>
            <a:solidFill>
              <a:schemeClr val="bg1"/>
            </a:solidFill>
          </a:ln>
        </p:spPr>
        <p:txBody>
          <a:bodyPr anchor="b"/>
          <a:lstStyle>
            <a:lvl1pPr marL="0" indent="0">
              <a:buNone/>
              <a:defRPr sz="2000" b="0">
                <a:solidFill>
                  <a:srgbClr val="174782"/>
                </a:solidFill>
                <a:latin typeface="Georgia"/>
                <a:cs typeface="Georgia"/>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14" name="Text Placeholder 4"/>
          <p:cNvSpPr>
            <a:spLocks noGrp="1"/>
          </p:cNvSpPr>
          <p:nvPr>
            <p:ph type="body" sz="quarter" idx="13"/>
          </p:nvPr>
        </p:nvSpPr>
        <p:spPr>
          <a:xfrm>
            <a:off x="914415" y="1935957"/>
            <a:ext cx="4041775" cy="639762"/>
          </a:xfrm>
          <a:prstGeom prst="rect">
            <a:avLst/>
          </a:prstGeom>
          <a:ln>
            <a:solidFill>
              <a:schemeClr val="bg1"/>
            </a:solidFill>
          </a:ln>
        </p:spPr>
        <p:txBody>
          <a:bodyPr anchor="b"/>
          <a:lstStyle>
            <a:lvl1pPr marL="0" indent="0">
              <a:buNone/>
              <a:defRPr sz="2000" b="0">
                <a:solidFill>
                  <a:srgbClr val="174782"/>
                </a:solidFill>
                <a:latin typeface="Georgia"/>
                <a:cs typeface="Georgia"/>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18" name="Title 1"/>
          <p:cNvSpPr>
            <a:spLocks noGrp="1"/>
          </p:cNvSpPr>
          <p:nvPr>
            <p:ph type="title"/>
          </p:nvPr>
        </p:nvSpPr>
        <p:spPr>
          <a:xfrm>
            <a:off x="914400" y="1257300"/>
            <a:ext cx="7467600" cy="685800"/>
          </a:xfrm>
          <a:prstGeom prst="rect">
            <a:avLst/>
          </a:prstGeom>
          <a:ln>
            <a:solidFill>
              <a:schemeClr val="bg1"/>
            </a:solidFill>
          </a:ln>
        </p:spPr>
        <p:txBody>
          <a:bodyPr/>
          <a:lstStyle>
            <a:lvl1pPr algn="l">
              <a:defRPr sz="2800" b="1" i="0">
                <a:solidFill>
                  <a:srgbClr val="174782"/>
                </a:solidFill>
                <a:latin typeface="Georgia"/>
                <a:cs typeface="Georgia"/>
              </a:defRPr>
            </a:lvl1pPr>
          </a:lstStyle>
          <a:p>
            <a:r>
              <a:rPr lang="en-US"/>
              <a:t>Click to edit Master title style</a:t>
            </a:r>
            <a:endParaRPr lang="en-US" dirty="0"/>
          </a:p>
        </p:txBody>
      </p:sp>
      <p:sp>
        <p:nvSpPr>
          <p:cNvPr id="15" name="Content Placeholder 2"/>
          <p:cNvSpPr>
            <a:spLocks noGrp="1"/>
          </p:cNvSpPr>
          <p:nvPr>
            <p:ph idx="1" hasCustomPrompt="1"/>
          </p:nvPr>
        </p:nvSpPr>
        <p:spPr>
          <a:xfrm>
            <a:off x="914414" y="2575719"/>
            <a:ext cx="3660775" cy="2834481"/>
          </a:xfrm>
          <a:prstGeom prst="rect">
            <a:avLst/>
          </a:prstGeom>
          <a:ln>
            <a:solidFill>
              <a:schemeClr val="bg1"/>
            </a:solidFill>
          </a:ln>
        </p:spPr>
        <p:txBody>
          <a:bodyPr/>
          <a:lstStyle>
            <a:lvl1pPr marL="0" indent="0" algn="l">
              <a:buFont typeface="+mj-lt"/>
              <a:buAutoNum type="romanUcPeriod"/>
              <a:defRPr sz="1800" b="0">
                <a:solidFill>
                  <a:schemeClr val="bg1">
                    <a:lumMod val="50000"/>
                  </a:schemeClr>
                </a:solidFill>
                <a:latin typeface="Georgia"/>
                <a:cs typeface="Georgia"/>
              </a:defRPr>
            </a:lvl1pPr>
            <a:lvl2pPr marL="210307" indent="0" algn="l">
              <a:buFont typeface="+mj-lt"/>
              <a:buAutoNum type="alphaUcPeriod"/>
              <a:defRPr sz="1600" b="1" i="0">
                <a:solidFill>
                  <a:schemeClr val="bg1">
                    <a:lumMod val="50000"/>
                  </a:schemeClr>
                </a:solidFill>
                <a:latin typeface="Georgia"/>
                <a:cs typeface="Georgia"/>
              </a:defRPr>
            </a:lvl2pPr>
            <a:lvl3pPr marL="475476" indent="0" algn="l">
              <a:buFont typeface="+mj-lt"/>
              <a:buAutoNum type="arabicPeriod"/>
              <a:defRPr sz="1600">
                <a:solidFill>
                  <a:schemeClr val="bg1">
                    <a:lumMod val="50000"/>
                  </a:schemeClr>
                </a:solidFill>
                <a:latin typeface="Georgia"/>
                <a:cs typeface="Georgia"/>
              </a:defRPr>
            </a:lvl3pPr>
            <a:lvl4pPr marL="694927" indent="0" algn="l">
              <a:buFont typeface="+mj-lt"/>
              <a:buAutoNum type="alphaLcParenR"/>
              <a:defRPr sz="1600">
                <a:solidFill>
                  <a:schemeClr val="bg1">
                    <a:lumMod val="50000"/>
                  </a:schemeClr>
                </a:solidFill>
                <a:latin typeface="Georgia"/>
                <a:cs typeface="Georgia"/>
              </a:defRPr>
            </a:lvl4pPr>
            <a:lvl5pPr marL="932665" indent="0" algn="l">
              <a:buFont typeface="Arial"/>
              <a:buChar char="•"/>
              <a:defRPr sz="1600">
                <a:solidFill>
                  <a:schemeClr val="bg1">
                    <a:lumMod val="50000"/>
                  </a:schemeClr>
                </a:solidFill>
                <a:latin typeface="Georgia"/>
                <a:cs typeface="Georgia"/>
              </a:defRPr>
            </a:lvl5pPr>
          </a:lstStyle>
          <a:p>
            <a:pPr lvl="0"/>
            <a:r>
              <a:rPr lang="en-US" dirty="0"/>
              <a:t>  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19" name="Content Placeholder 2"/>
          <p:cNvSpPr>
            <a:spLocks noGrp="1"/>
          </p:cNvSpPr>
          <p:nvPr>
            <p:ph idx="17" hasCustomPrompt="1"/>
          </p:nvPr>
        </p:nvSpPr>
        <p:spPr>
          <a:xfrm>
            <a:off x="5105400" y="2575719"/>
            <a:ext cx="3581400" cy="2834481"/>
          </a:xfrm>
          <a:prstGeom prst="rect">
            <a:avLst/>
          </a:prstGeom>
          <a:ln>
            <a:solidFill>
              <a:schemeClr val="bg1"/>
            </a:solidFill>
          </a:ln>
        </p:spPr>
        <p:txBody>
          <a:bodyPr/>
          <a:lstStyle>
            <a:lvl1pPr marL="0" indent="0" algn="l">
              <a:buFont typeface="+mj-lt"/>
              <a:buAutoNum type="romanUcPeriod"/>
              <a:defRPr sz="1800" b="0">
                <a:solidFill>
                  <a:schemeClr val="bg1">
                    <a:lumMod val="50000"/>
                  </a:schemeClr>
                </a:solidFill>
                <a:latin typeface="Georgia"/>
                <a:cs typeface="Georgia"/>
              </a:defRPr>
            </a:lvl1pPr>
            <a:lvl2pPr marL="210307" indent="0" algn="l">
              <a:buFont typeface="+mj-lt"/>
              <a:buAutoNum type="alphaUcPeriod"/>
              <a:defRPr sz="1600" b="1" i="0">
                <a:solidFill>
                  <a:schemeClr val="bg1">
                    <a:lumMod val="50000"/>
                  </a:schemeClr>
                </a:solidFill>
                <a:latin typeface="Georgia"/>
                <a:cs typeface="Georgia"/>
              </a:defRPr>
            </a:lvl2pPr>
            <a:lvl3pPr marL="475476" indent="0" algn="l">
              <a:buFont typeface="+mj-lt"/>
              <a:buAutoNum type="arabicPeriod"/>
              <a:defRPr sz="1600">
                <a:solidFill>
                  <a:schemeClr val="bg1">
                    <a:lumMod val="50000"/>
                  </a:schemeClr>
                </a:solidFill>
                <a:latin typeface="Georgia"/>
                <a:cs typeface="Georgia"/>
              </a:defRPr>
            </a:lvl3pPr>
            <a:lvl4pPr marL="694927" indent="0" algn="l">
              <a:buFont typeface="+mj-lt"/>
              <a:buAutoNum type="alphaLcParenR"/>
              <a:defRPr sz="1600">
                <a:solidFill>
                  <a:schemeClr val="bg1">
                    <a:lumMod val="50000"/>
                  </a:schemeClr>
                </a:solidFill>
                <a:latin typeface="Georgia"/>
                <a:cs typeface="Georgia"/>
              </a:defRPr>
            </a:lvl4pPr>
            <a:lvl5pPr marL="932665" indent="0" algn="l">
              <a:buFont typeface="Arial"/>
              <a:buChar char="•"/>
              <a:defRPr sz="1600">
                <a:solidFill>
                  <a:schemeClr val="bg1">
                    <a:lumMod val="50000"/>
                  </a:schemeClr>
                </a:solidFill>
                <a:latin typeface="Georgia"/>
                <a:cs typeface="Georgia"/>
              </a:defRPr>
            </a:lvl5pPr>
          </a:lstStyle>
          <a:p>
            <a:pPr lvl="0"/>
            <a:r>
              <a:rPr lang="en-US" dirty="0"/>
              <a:t>  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10" name="Rectangle 9"/>
          <p:cNvSpPr/>
          <p:nvPr/>
        </p:nvSpPr>
        <p:spPr>
          <a:xfrm>
            <a:off x="5105415" y="5741625"/>
            <a:ext cx="3660775" cy="400110"/>
          </a:xfrm>
          <a:prstGeom prst="rect">
            <a:avLst/>
          </a:prstGeom>
        </p:spPr>
        <p:txBody>
          <a:bodyPr wrap="square">
            <a:spAutoFit/>
          </a:bodyPr>
          <a:lstStyle/>
          <a:p>
            <a:r>
              <a:rPr lang="en-US" sz="1000" i="1" dirty="0">
                <a:solidFill>
                  <a:prstClr val="white">
                    <a:lumMod val="65000"/>
                  </a:prstClr>
                </a:solidFill>
                <a:latin typeface="Georgia"/>
                <a:cs typeface="Georgia"/>
              </a:rPr>
              <a:t>Caption Text Option 2: shown in VA Light Grey and set differently as for calling out sidebar information</a:t>
            </a:r>
          </a:p>
        </p:txBody>
      </p:sp>
      <p:sp>
        <p:nvSpPr>
          <p:cNvPr id="12" name="Rectangle 11"/>
          <p:cNvSpPr/>
          <p:nvPr/>
        </p:nvSpPr>
        <p:spPr>
          <a:xfrm>
            <a:off x="914415" y="5741625"/>
            <a:ext cx="3660775" cy="400110"/>
          </a:xfrm>
          <a:prstGeom prst="rect">
            <a:avLst/>
          </a:prstGeom>
        </p:spPr>
        <p:txBody>
          <a:bodyPr wrap="square">
            <a:spAutoFit/>
          </a:bodyPr>
          <a:lstStyle/>
          <a:p>
            <a:r>
              <a:rPr lang="en-US" sz="1000" dirty="0">
                <a:solidFill>
                  <a:srgbClr val="3088CD"/>
                </a:solidFill>
                <a:latin typeface="Georgia"/>
                <a:cs typeface="Georgia"/>
              </a:rPr>
              <a:t>Caption Text Option 1: shown in VA Light Blue and set differently as for calling out sidebar information</a:t>
            </a:r>
          </a:p>
        </p:txBody>
      </p:sp>
      <p:sp>
        <p:nvSpPr>
          <p:cNvPr id="25" name="TextBox 24"/>
          <p:cNvSpPr txBox="1"/>
          <p:nvPr/>
        </p:nvSpPr>
        <p:spPr>
          <a:xfrm>
            <a:off x="914400" y="317212"/>
            <a:ext cx="6705600" cy="292388"/>
          </a:xfrm>
          <a:prstGeom prst="rect">
            <a:avLst/>
          </a:prstGeom>
          <a:noFill/>
        </p:spPr>
        <p:txBody>
          <a:bodyPr wrap="square" rtlCol="0">
            <a:spAutoFit/>
          </a:bodyPr>
          <a:lstStyle/>
          <a:p>
            <a:r>
              <a:rPr lang="en-US" sz="1300" cap="all" dirty="0">
                <a:solidFill>
                  <a:prstClr val="white"/>
                </a:solidFill>
                <a:latin typeface="Georgia"/>
                <a:cs typeface="Georgia"/>
              </a:rPr>
              <a:t>CLICK HERE TO EDIT DOCUMENT TITLE HEADER INFORMATION</a:t>
            </a:r>
          </a:p>
        </p:txBody>
      </p:sp>
    </p:spTree>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2_Comparison">
    <p:spTree>
      <p:nvGrpSpPr>
        <p:cNvPr id="1" name=""/>
        <p:cNvGrpSpPr/>
        <p:nvPr/>
      </p:nvGrpSpPr>
      <p:grpSpPr>
        <a:xfrm>
          <a:off x="0" y="0"/>
          <a:ext cx="0" cy="0"/>
          <a:chOff x="0" y="0"/>
          <a:chExt cx="0" cy="0"/>
        </a:xfrm>
      </p:grpSpPr>
      <p:pic>
        <p:nvPicPr>
          <p:cNvPr id="9" name="Picture 8" title="I CARE LOGO"/>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41891" y="152430"/>
            <a:ext cx="648010" cy="495963"/>
          </a:xfrm>
          <a:prstGeom prst="rect">
            <a:avLst/>
          </a:prstGeom>
        </p:spPr>
      </p:pic>
      <p:grpSp>
        <p:nvGrpSpPr>
          <p:cNvPr id="11" name="Group 10"/>
          <p:cNvGrpSpPr/>
          <p:nvPr/>
        </p:nvGrpSpPr>
        <p:grpSpPr>
          <a:xfrm>
            <a:off x="152400" y="6553230"/>
            <a:ext cx="8763000" cy="304801"/>
            <a:chOff x="152400" y="6553200"/>
            <a:chExt cx="8763000" cy="304801"/>
          </a:xfrm>
        </p:grpSpPr>
        <p:sp>
          <p:nvSpPr>
            <p:cNvPr id="18" name="Footer Placeholder 2"/>
            <p:cNvSpPr txBox="1">
              <a:spLocks/>
            </p:cNvSpPr>
            <p:nvPr/>
          </p:nvSpPr>
          <p:spPr>
            <a:xfrm>
              <a:off x="152400" y="6553200"/>
              <a:ext cx="3505200" cy="304801"/>
            </a:xfrm>
            <a:prstGeom prst="rect">
              <a:avLst/>
            </a:prstGeom>
          </p:spPr>
          <p:txBody>
            <a:bodyPr anchor="ctr"/>
            <a:lstStyle>
              <a:lvl1pPr>
                <a:defRPr sz="1000" spc="600">
                  <a:solidFill>
                    <a:schemeClr val="bg1"/>
                  </a:solidFill>
                  <a:latin typeface="Myriad Pro"/>
                  <a:cs typeface="Myriad Pro"/>
                </a:defRPr>
              </a:lvl1pPr>
            </a:lstStyle>
            <a:p>
              <a:pPr defTabSz="457189">
                <a:defRPr/>
              </a:pPr>
              <a:r>
                <a:rPr lang="en-US" dirty="0">
                  <a:solidFill>
                    <a:prstClr val="white"/>
                  </a:solidFill>
                  <a:latin typeface="Georgia"/>
                  <a:cs typeface="Georgia"/>
                </a:rPr>
                <a:t>U.S. Department of Veterans Affairs</a:t>
              </a:r>
            </a:p>
          </p:txBody>
        </p:sp>
        <p:sp>
          <p:nvSpPr>
            <p:cNvPr id="19" name="Footer Placeholder 2"/>
            <p:cNvSpPr txBox="1">
              <a:spLocks/>
            </p:cNvSpPr>
            <p:nvPr/>
          </p:nvSpPr>
          <p:spPr>
            <a:xfrm>
              <a:off x="4419600" y="6553200"/>
              <a:ext cx="1143000" cy="304801"/>
            </a:xfrm>
            <a:prstGeom prst="rect">
              <a:avLst/>
            </a:prstGeom>
          </p:spPr>
          <p:txBody>
            <a:bodyPr anchor="ctr"/>
            <a:lstStyle>
              <a:lvl1pPr>
                <a:defRPr sz="1000" spc="600">
                  <a:solidFill>
                    <a:schemeClr val="bg1"/>
                  </a:solidFill>
                  <a:latin typeface="Myriad Pro"/>
                  <a:cs typeface="Myriad Pro"/>
                </a:defRPr>
              </a:lvl1pPr>
            </a:lstStyle>
            <a:p>
              <a:pPr defTabSz="457189">
                <a:defRPr/>
              </a:pPr>
              <a:r>
                <a:rPr lang="en-US" dirty="0">
                  <a:solidFill>
                    <a:prstClr val="white"/>
                  </a:solidFill>
                  <a:latin typeface="Georgia"/>
                  <a:cs typeface="Georgia"/>
                </a:rPr>
                <a:t>DATE</a:t>
              </a:r>
            </a:p>
          </p:txBody>
        </p:sp>
        <p:sp>
          <p:nvSpPr>
            <p:cNvPr id="20" name="Footer Placeholder 2"/>
            <p:cNvSpPr txBox="1">
              <a:spLocks/>
            </p:cNvSpPr>
            <p:nvPr/>
          </p:nvSpPr>
          <p:spPr>
            <a:xfrm>
              <a:off x="5410200" y="6553200"/>
              <a:ext cx="3505200" cy="304801"/>
            </a:xfrm>
            <a:prstGeom prst="rect">
              <a:avLst/>
            </a:prstGeom>
          </p:spPr>
          <p:txBody>
            <a:bodyPr anchor="ctr"/>
            <a:lstStyle>
              <a:lvl1pPr>
                <a:defRPr sz="1000" spc="600">
                  <a:solidFill>
                    <a:schemeClr val="bg1"/>
                  </a:solidFill>
                  <a:latin typeface="Myriad Pro"/>
                  <a:cs typeface="Myriad Pro"/>
                </a:defRPr>
              </a:lvl1pPr>
            </a:lstStyle>
            <a:p>
              <a:pPr algn="r" defTabSz="457189">
                <a:defRPr/>
              </a:pPr>
              <a:fld id="{1A5F8DB0-55B4-0340-8C35-5B2202340F07}" type="slidenum">
                <a:rPr lang="en-US" smtClean="0">
                  <a:solidFill>
                    <a:prstClr val="white"/>
                  </a:solidFill>
                  <a:latin typeface="Georgia"/>
                  <a:cs typeface="Georgia"/>
                </a:rPr>
                <a:pPr algn="r" defTabSz="457189">
                  <a:defRPr/>
                </a:pPr>
                <a:t>‹#›</a:t>
              </a:fld>
              <a:endParaRPr lang="en-US" dirty="0">
                <a:solidFill>
                  <a:prstClr val="white"/>
                </a:solidFill>
                <a:latin typeface="Georgia"/>
                <a:cs typeface="Georgia"/>
              </a:endParaRPr>
            </a:p>
          </p:txBody>
        </p:sp>
      </p:grpSp>
      <p:sp>
        <p:nvSpPr>
          <p:cNvPr id="15" name="Content Placeholder 2"/>
          <p:cNvSpPr>
            <a:spLocks noGrp="1"/>
          </p:cNvSpPr>
          <p:nvPr>
            <p:ph idx="1" hasCustomPrompt="1"/>
          </p:nvPr>
        </p:nvSpPr>
        <p:spPr>
          <a:xfrm>
            <a:off x="914400" y="2286002"/>
            <a:ext cx="3581400" cy="3581401"/>
          </a:xfrm>
          <a:prstGeom prst="rect">
            <a:avLst/>
          </a:prstGeom>
          <a:ln>
            <a:solidFill>
              <a:schemeClr val="bg1"/>
            </a:solidFill>
          </a:ln>
        </p:spPr>
        <p:txBody>
          <a:bodyPr/>
          <a:lstStyle>
            <a:lvl1pPr marL="0" indent="0" algn="l">
              <a:buFont typeface="+mj-lt"/>
              <a:buAutoNum type="romanUcPeriod"/>
              <a:defRPr sz="1800" b="0">
                <a:solidFill>
                  <a:schemeClr val="bg1">
                    <a:lumMod val="50000"/>
                  </a:schemeClr>
                </a:solidFill>
                <a:latin typeface="Georgia"/>
                <a:cs typeface="Georgia"/>
              </a:defRPr>
            </a:lvl1pPr>
            <a:lvl2pPr marL="210307" indent="0" algn="l">
              <a:buFont typeface="+mj-lt"/>
              <a:buAutoNum type="alphaUcPeriod"/>
              <a:defRPr sz="1600" b="1" i="0">
                <a:solidFill>
                  <a:schemeClr val="bg1">
                    <a:lumMod val="50000"/>
                  </a:schemeClr>
                </a:solidFill>
                <a:latin typeface="Georgia"/>
                <a:cs typeface="Georgia"/>
              </a:defRPr>
            </a:lvl2pPr>
            <a:lvl3pPr marL="475476" indent="0" algn="l">
              <a:buFont typeface="+mj-lt"/>
              <a:buAutoNum type="arabicPeriod"/>
              <a:defRPr sz="1600">
                <a:solidFill>
                  <a:schemeClr val="bg1">
                    <a:lumMod val="50000"/>
                  </a:schemeClr>
                </a:solidFill>
                <a:latin typeface="Georgia"/>
                <a:cs typeface="Georgia"/>
              </a:defRPr>
            </a:lvl3pPr>
            <a:lvl4pPr marL="694927" indent="0" algn="l">
              <a:buFont typeface="+mj-lt"/>
              <a:buAutoNum type="alphaLcParenR"/>
              <a:defRPr sz="1600">
                <a:solidFill>
                  <a:schemeClr val="bg1">
                    <a:lumMod val="50000"/>
                  </a:schemeClr>
                </a:solidFill>
                <a:latin typeface="Georgia"/>
                <a:cs typeface="Georgia"/>
              </a:defRPr>
            </a:lvl4pPr>
            <a:lvl5pPr marL="932665" indent="0" algn="l">
              <a:buFont typeface="Arial"/>
              <a:buChar char="•"/>
              <a:defRPr sz="1600">
                <a:solidFill>
                  <a:schemeClr val="bg1">
                    <a:lumMod val="50000"/>
                  </a:schemeClr>
                </a:solidFill>
                <a:latin typeface="Georgia"/>
                <a:cs typeface="Georgia"/>
              </a:defRPr>
            </a:lvl5pPr>
          </a:lstStyle>
          <a:p>
            <a:pPr lvl="0"/>
            <a:r>
              <a:rPr lang="en-US" dirty="0"/>
              <a:t>  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17" name="Content Placeholder 2"/>
          <p:cNvSpPr>
            <a:spLocks noGrp="1"/>
          </p:cNvSpPr>
          <p:nvPr>
            <p:ph idx="17" hasCustomPrompt="1"/>
          </p:nvPr>
        </p:nvSpPr>
        <p:spPr>
          <a:xfrm>
            <a:off x="4838700" y="2286002"/>
            <a:ext cx="3543300" cy="3581401"/>
          </a:xfrm>
          <a:prstGeom prst="rect">
            <a:avLst/>
          </a:prstGeom>
          <a:ln>
            <a:solidFill>
              <a:schemeClr val="bg1"/>
            </a:solidFill>
          </a:ln>
        </p:spPr>
        <p:txBody>
          <a:bodyPr/>
          <a:lstStyle>
            <a:lvl1pPr marL="0" indent="0" algn="l">
              <a:buFont typeface="+mj-lt"/>
              <a:buAutoNum type="romanUcPeriod"/>
              <a:defRPr sz="1800" b="0">
                <a:solidFill>
                  <a:schemeClr val="bg1">
                    <a:lumMod val="50000"/>
                  </a:schemeClr>
                </a:solidFill>
                <a:latin typeface="Georgia"/>
                <a:cs typeface="Georgia"/>
              </a:defRPr>
            </a:lvl1pPr>
            <a:lvl2pPr marL="210307" indent="0" algn="l">
              <a:buFont typeface="+mj-lt"/>
              <a:buAutoNum type="alphaUcPeriod"/>
              <a:defRPr sz="1600" b="1" i="0">
                <a:solidFill>
                  <a:schemeClr val="bg1">
                    <a:lumMod val="50000"/>
                  </a:schemeClr>
                </a:solidFill>
                <a:latin typeface="Georgia"/>
                <a:cs typeface="Georgia"/>
              </a:defRPr>
            </a:lvl2pPr>
            <a:lvl3pPr marL="475476" indent="0" algn="l">
              <a:buFont typeface="+mj-lt"/>
              <a:buAutoNum type="arabicPeriod"/>
              <a:defRPr sz="1600">
                <a:solidFill>
                  <a:schemeClr val="bg1">
                    <a:lumMod val="50000"/>
                  </a:schemeClr>
                </a:solidFill>
                <a:latin typeface="Georgia"/>
                <a:cs typeface="Georgia"/>
              </a:defRPr>
            </a:lvl3pPr>
            <a:lvl4pPr marL="694927" indent="0" algn="l">
              <a:buFont typeface="+mj-lt"/>
              <a:buAutoNum type="alphaLcParenR"/>
              <a:defRPr sz="1600">
                <a:solidFill>
                  <a:schemeClr val="bg1">
                    <a:lumMod val="50000"/>
                  </a:schemeClr>
                </a:solidFill>
                <a:latin typeface="Georgia"/>
                <a:cs typeface="Georgia"/>
              </a:defRPr>
            </a:lvl4pPr>
            <a:lvl5pPr marL="932665" indent="0" algn="l">
              <a:buFont typeface="Arial"/>
              <a:buChar char="•"/>
              <a:defRPr sz="1600">
                <a:solidFill>
                  <a:schemeClr val="bg1">
                    <a:lumMod val="50000"/>
                  </a:schemeClr>
                </a:solidFill>
                <a:latin typeface="Georgia"/>
                <a:cs typeface="Georgia"/>
              </a:defRPr>
            </a:lvl5pPr>
          </a:lstStyle>
          <a:p>
            <a:pPr lvl="0"/>
            <a:r>
              <a:rPr lang="en-US" dirty="0"/>
              <a:t>  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10" name="Title 1"/>
          <p:cNvSpPr>
            <a:spLocks noGrp="1"/>
          </p:cNvSpPr>
          <p:nvPr>
            <p:ph type="title" hasCustomPrompt="1"/>
          </p:nvPr>
        </p:nvSpPr>
        <p:spPr>
          <a:xfrm>
            <a:off x="914400" y="1600200"/>
            <a:ext cx="7467600" cy="457200"/>
          </a:xfrm>
          <a:prstGeom prst="rect">
            <a:avLst/>
          </a:prstGeom>
          <a:ln>
            <a:solidFill>
              <a:schemeClr val="bg1"/>
            </a:solidFill>
          </a:ln>
        </p:spPr>
        <p:txBody>
          <a:bodyPr/>
          <a:lstStyle>
            <a:lvl1pPr algn="l">
              <a:defRPr sz="2000" b="1" i="0" cap="all">
                <a:solidFill>
                  <a:srgbClr val="174782"/>
                </a:solidFill>
                <a:latin typeface="Georgia"/>
                <a:cs typeface="Georgia"/>
              </a:defRPr>
            </a:lvl1pPr>
          </a:lstStyle>
          <a:p>
            <a:r>
              <a:rPr lang="en-US" dirty="0"/>
              <a:t>CLICK TO EDIT MASTER TITLE STYLE</a:t>
            </a:r>
          </a:p>
        </p:txBody>
      </p:sp>
      <p:sp>
        <p:nvSpPr>
          <p:cNvPr id="16" name="TextBox 15"/>
          <p:cNvSpPr txBox="1"/>
          <p:nvPr/>
        </p:nvSpPr>
        <p:spPr>
          <a:xfrm>
            <a:off x="914400" y="317212"/>
            <a:ext cx="6705600" cy="292388"/>
          </a:xfrm>
          <a:prstGeom prst="rect">
            <a:avLst/>
          </a:prstGeom>
          <a:noFill/>
        </p:spPr>
        <p:txBody>
          <a:bodyPr wrap="square" rtlCol="0">
            <a:spAutoFit/>
          </a:bodyPr>
          <a:lstStyle/>
          <a:p>
            <a:r>
              <a:rPr lang="en-US" sz="1300" cap="all" dirty="0">
                <a:solidFill>
                  <a:prstClr val="white"/>
                </a:solidFill>
                <a:latin typeface="Georgia"/>
                <a:cs typeface="Georgia"/>
              </a:rPr>
              <a:t>CLICK HERE TO EDIT DOCUMENT TITLE HEADER INFORMATION</a:t>
            </a:r>
          </a:p>
        </p:txBody>
      </p:sp>
    </p:spTree>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Picture with Caption">
    <p:spTree>
      <p:nvGrpSpPr>
        <p:cNvPr id="1" name=""/>
        <p:cNvGrpSpPr/>
        <p:nvPr/>
      </p:nvGrpSpPr>
      <p:grpSpPr>
        <a:xfrm>
          <a:off x="0" y="0"/>
          <a:ext cx="0" cy="0"/>
          <a:chOff x="0" y="0"/>
          <a:chExt cx="0" cy="0"/>
        </a:xfrm>
      </p:grpSpPr>
      <p:pic>
        <p:nvPicPr>
          <p:cNvPr id="12" name="Picture 11" title="I CARE LOGO"/>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41891" y="152430"/>
            <a:ext cx="648010" cy="495963"/>
          </a:xfrm>
          <a:prstGeom prst="rect">
            <a:avLst/>
          </a:prstGeom>
        </p:spPr>
      </p:pic>
      <p:grpSp>
        <p:nvGrpSpPr>
          <p:cNvPr id="17" name="Group 16"/>
          <p:cNvGrpSpPr/>
          <p:nvPr/>
        </p:nvGrpSpPr>
        <p:grpSpPr>
          <a:xfrm>
            <a:off x="152400" y="6553230"/>
            <a:ext cx="8763000" cy="304801"/>
            <a:chOff x="152400" y="6553200"/>
            <a:chExt cx="8763000" cy="304801"/>
          </a:xfrm>
        </p:grpSpPr>
        <p:sp>
          <p:nvSpPr>
            <p:cNvPr id="18" name="Footer Placeholder 2"/>
            <p:cNvSpPr txBox="1">
              <a:spLocks/>
            </p:cNvSpPr>
            <p:nvPr/>
          </p:nvSpPr>
          <p:spPr>
            <a:xfrm>
              <a:off x="152400" y="6553200"/>
              <a:ext cx="3505200" cy="304801"/>
            </a:xfrm>
            <a:prstGeom prst="rect">
              <a:avLst/>
            </a:prstGeom>
          </p:spPr>
          <p:txBody>
            <a:bodyPr anchor="ctr"/>
            <a:lstStyle>
              <a:lvl1pPr>
                <a:defRPr sz="1000" spc="600">
                  <a:solidFill>
                    <a:schemeClr val="bg1"/>
                  </a:solidFill>
                  <a:latin typeface="Myriad Pro"/>
                  <a:cs typeface="Myriad Pro"/>
                </a:defRPr>
              </a:lvl1pPr>
            </a:lstStyle>
            <a:p>
              <a:pPr defTabSz="457189">
                <a:defRPr/>
              </a:pPr>
              <a:r>
                <a:rPr lang="en-US" dirty="0">
                  <a:solidFill>
                    <a:prstClr val="white"/>
                  </a:solidFill>
                  <a:latin typeface="Georgia"/>
                  <a:cs typeface="Georgia"/>
                </a:rPr>
                <a:t>U.S. Department of Veterans Affairs</a:t>
              </a:r>
            </a:p>
          </p:txBody>
        </p:sp>
        <p:sp>
          <p:nvSpPr>
            <p:cNvPr id="19" name="Footer Placeholder 2"/>
            <p:cNvSpPr txBox="1">
              <a:spLocks/>
            </p:cNvSpPr>
            <p:nvPr/>
          </p:nvSpPr>
          <p:spPr>
            <a:xfrm>
              <a:off x="4419600" y="6553200"/>
              <a:ext cx="1143000" cy="304801"/>
            </a:xfrm>
            <a:prstGeom prst="rect">
              <a:avLst/>
            </a:prstGeom>
          </p:spPr>
          <p:txBody>
            <a:bodyPr anchor="ctr"/>
            <a:lstStyle>
              <a:lvl1pPr>
                <a:defRPr sz="1000" spc="600">
                  <a:solidFill>
                    <a:schemeClr val="bg1"/>
                  </a:solidFill>
                  <a:latin typeface="Myriad Pro"/>
                  <a:cs typeface="Myriad Pro"/>
                </a:defRPr>
              </a:lvl1pPr>
            </a:lstStyle>
            <a:p>
              <a:pPr defTabSz="457189">
                <a:defRPr/>
              </a:pPr>
              <a:r>
                <a:rPr lang="en-US" dirty="0">
                  <a:solidFill>
                    <a:prstClr val="white"/>
                  </a:solidFill>
                  <a:latin typeface="Georgia"/>
                  <a:cs typeface="Georgia"/>
                </a:rPr>
                <a:t>DATE</a:t>
              </a:r>
            </a:p>
          </p:txBody>
        </p:sp>
        <p:sp>
          <p:nvSpPr>
            <p:cNvPr id="20" name="Footer Placeholder 2"/>
            <p:cNvSpPr txBox="1">
              <a:spLocks/>
            </p:cNvSpPr>
            <p:nvPr/>
          </p:nvSpPr>
          <p:spPr>
            <a:xfrm>
              <a:off x="5410200" y="6553200"/>
              <a:ext cx="3505200" cy="304801"/>
            </a:xfrm>
            <a:prstGeom prst="rect">
              <a:avLst/>
            </a:prstGeom>
          </p:spPr>
          <p:txBody>
            <a:bodyPr anchor="ctr"/>
            <a:lstStyle>
              <a:lvl1pPr>
                <a:defRPr sz="1000" spc="600">
                  <a:solidFill>
                    <a:schemeClr val="bg1"/>
                  </a:solidFill>
                  <a:latin typeface="Myriad Pro"/>
                  <a:cs typeface="Myriad Pro"/>
                </a:defRPr>
              </a:lvl1pPr>
            </a:lstStyle>
            <a:p>
              <a:pPr algn="r" defTabSz="457189">
                <a:defRPr/>
              </a:pPr>
              <a:fld id="{1A5F8DB0-55B4-0340-8C35-5B2202340F07}" type="slidenum">
                <a:rPr lang="en-US" smtClean="0">
                  <a:solidFill>
                    <a:prstClr val="white"/>
                  </a:solidFill>
                  <a:latin typeface="Georgia"/>
                  <a:cs typeface="Georgia"/>
                </a:rPr>
                <a:pPr algn="r" defTabSz="457189">
                  <a:defRPr/>
                </a:pPr>
                <a:t>‹#›</a:t>
              </a:fld>
              <a:endParaRPr lang="en-US" dirty="0">
                <a:solidFill>
                  <a:prstClr val="white"/>
                </a:solidFill>
                <a:latin typeface="Georgia"/>
                <a:cs typeface="Georgia"/>
              </a:endParaRPr>
            </a:p>
          </p:txBody>
        </p:sp>
      </p:grpSp>
      <p:sp>
        <p:nvSpPr>
          <p:cNvPr id="11" name="Rectangle 10"/>
          <p:cNvSpPr/>
          <p:nvPr/>
        </p:nvSpPr>
        <p:spPr>
          <a:xfrm>
            <a:off x="4724401" y="1295400"/>
            <a:ext cx="3867944" cy="4191000"/>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defRPr/>
            </a:pPr>
            <a:r>
              <a:rPr lang="en-US" dirty="0">
                <a:solidFill>
                  <a:prstClr val="white"/>
                </a:solidFill>
                <a:latin typeface="Georgia"/>
                <a:cs typeface="Georgia"/>
              </a:rPr>
              <a:t>Click to insert image</a:t>
            </a:r>
            <a:br>
              <a:rPr lang="en-US" dirty="0">
                <a:solidFill>
                  <a:prstClr val="white"/>
                </a:solidFill>
                <a:latin typeface="Georgia"/>
                <a:cs typeface="Georgia"/>
              </a:rPr>
            </a:br>
            <a:r>
              <a:rPr lang="en-US" dirty="0">
                <a:solidFill>
                  <a:prstClr val="white"/>
                </a:solidFill>
                <a:latin typeface="Georgia"/>
                <a:cs typeface="Georgia"/>
              </a:rPr>
              <a:t/>
            </a:r>
            <a:br>
              <a:rPr lang="en-US" dirty="0">
                <a:solidFill>
                  <a:prstClr val="white"/>
                </a:solidFill>
                <a:latin typeface="Georgia"/>
                <a:cs typeface="Georgia"/>
              </a:rPr>
            </a:br>
            <a:r>
              <a:rPr lang="en-US" dirty="0">
                <a:solidFill>
                  <a:prstClr val="white"/>
                </a:solidFill>
                <a:latin typeface="Georgia"/>
                <a:cs typeface="Georgia"/>
              </a:rPr>
              <a:t>REMEMBER</a:t>
            </a:r>
            <a:r>
              <a:rPr lang="en-US" sz="1400" dirty="0">
                <a:solidFill>
                  <a:prstClr val="white"/>
                </a:solidFill>
                <a:latin typeface="Georgia"/>
                <a:cs typeface="Georgia"/>
              </a:rPr>
              <a:t> </a:t>
            </a:r>
            <a:br>
              <a:rPr lang="en-US" sz="1400" dirty="0">
                <a:solidFill>
                  <a:prstClr val="white"/>
                </a:solidFill>
                <a:latin typeface="Georgia"/>
                <a:cs typeface="Georgia"/>
              </a:rPr>
            </a:br>
            <a:r>
              <a:rPr lang="en-US" sz="1400" dirty="0">
                <a:solidFill>
                  <a:prstClr val="white"/>
                </a:solidFill>
                <a:latin typeface="Georgia"/>
                <a:cs typeface="Georgia"/>
              </a:rPr>
              <a:t>Add alternate text to your image </a:t>
            </a:r>
            <a:br>
              <a:rPr lang="en-US" sz="1400" dirty="0">
                <a:solidFill>
                  <a:prstClr val="white"/>
                </a:solidFill>
                <a:latin typeface="Georgia"/>
                <a:cs typeface="Georgia"/>
              </a:rPr>
            </a:br>
            <a:r>
              <a:rPr lang="en-US" sz="1400" dirty="0">
                <a:solidFill>
                  <a:prstClr val="white"/>
                </a:solidFill>
                <a:latin typeface="Georgia"/>
                <a:cs typeface="Georgia"/>
              </a:rPr>
              <a:t>for 508 accessibility.</a:t>
            </a:r>
            <a:br>
              <a:rPr lang="en-US" sz="1400" dirty="0">
                <a:solidFill>
                  <a:prstClr val="white"/>
                </a:solidFill>
                <a:latin typeface="Georgia"/>
                <a:cs typeface="Georgia"/>
              </a:rPr>
            </a:br>
            <a:r>
              <a:rPr lang="en-US" sz="1400" dirty="0">
                <a:solidFill>
                  <a:prstClr val="white"/>
                </a:solidFill>
                <a:latin typeface="Georgia"/>
                <a:cs typeface="Georgia"/>
              </a:rPr>
              <a:t/>
            </a:r>
            <a:br>
              <a:rPr lang="en-US" sz="1400" dirty="0">
                <a:solidFill>
                  <a:prstClr val="white"/>
                </a:solidFill>
                <a:latin typeface="Georgia"/>
                <a:cs typeface="Georgia"/>
              </a:rPr>
            </a:br>
            <a:r>
              <a:rPr lang="en-US" sz="1400" dirty="0">
                <a:solidFill>
                  <a:prstClr val="white"/>
                </a:solidFill>
                <a:latin typeface="Georgia"/>
                <a:cs typeface="Georgia"/>
              </a:rPr>
              <a:t>For more information on how to do this </a:t>
            </a:r>
            <a:br>
              <a:rPr lang="en-US" sz="1400" dirty="0">
                <a:solidFill>
                  <a:prstClr val="white"/>
                </a:solidFill>
                <a:latin typeface="Georgia"/>
                <a:cs typeface="Georgia"/>
              </a:rPr>
            </a:br>
            <a:r>
              <a:rPr lang="en-US" sz="1400" dirty="0">
                <a:solidFill>
                  <a:prstClr val="white"/>
                </a:solidFill>
                <a:latin typeface="Georgia"/>
                <a:cs typeface="Georgia"/>
              </a:rPr>
              <a:t>please visit: </a:t>
            </a:r>
            <a:r>
              <a:rPr lang="en-US" sz="1400" dirty="0">
                <a:solidFill>
                  <a:prstClr val="white"/>
                </a:solidFill>
                <a:latin typeface="Georgia"/>
                <a:cs typeface="Georgia"/>
                <a:hlinkClick r:id="rId3"/>
              </a:rPr>
              <a:t>http://www.section508.va.gov/support/tutorials/powerpoint/index.asp</a:t>
            </a:r>
            <a:endParaRPr lang="en-US" sz="1400" dirty="0">
              <a:solidFill>
                <a:prstClr val="white"/>
              </a:solidFill>
              <a:latin typeface="Georgia"/>
              <a:cs typeface="Georgia"/>
            </a:endParaRPr>
          </a:p>
        </p:txBody>
      </p:sp>
      <p:sp>
        <p:nvSpPr>
          <p:cNvPr id="4" name="Text Placeholder 3"/>
          <p:cNvSpPr>
            <a:spLocks noGrp="1"/>
          </p:cNvSpPr>
          <p:nvPr>
            <p:ph type="body" sz="half" idx="2" hasCustomPrompt="1"/>
          </p:nvPr>
        </p:nvSpPr>
        <p:spPr>
          <a:xfrm>
            <a:off x="914400" y="1828798"/>
            <a:ext cx="3352800" cy="4495802"/>
          </a:xfrm>
          <a:prstGeom prst="rect">
            <a:avLst/>
          </a:prstGeom>
          <a:ln>
            <a:solidFill>
              <a:schemeClr val="bg1"/>
            </a:solidFill>
          </a:ln>
        </p:spPr>
        <p:txBody>
          <a:bodyPr/>
          <a:lstStyle>
            <a:lvl1pPr marL="0" marR="0" indent="0" algn="l" defTabSz="457189" rtl="0" eaLnBrk="1" fontAlgn="auto" latinLnBrk="0" hangingPunct="1">
              <a:lnSpc>
                <a:spcPct val="100000"/>
              </a:lnSpc>
              <a:spcBef>
                <a:spcPct val="20000"/>
              </a:spcBef>
              <a:spcAft>
                <a:spcPts val="0"/>
              </a:spcAft>
              <a:buClrTx/>
              <a:buSzTx/>
              <a:buFont typeface="Arial"/>
              <a:buNone/>
              <a:tabLst/>
              <a:defRPr sz="1400">
                <a:solidFill>
                  <a:srgbClr val="7F7F7F"/>
                </a:solidFill>
                <a:latin typeface="Georgia"/>
                <a:cs typeface="Georgia"/>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marL="0" marR="0" lvl="0" indent="0" algn="l" defTabSz="457189" rtl="0" eaLnBrk="1" fontAlgn="auto" latinLnBrk="0" hangingPunct="1">
              <a:lnSpc>
                <a:spcPct val="100000"/>
              </a:lnSpc>
              <a:spcBef>
                <a:spcPct val="20000"/>
              </a:spcBef>
              <a:spcAft>
                <a:spcPts val="0"/>
              </a:spcAft>
              <a:buClrTx/>
              <a:buSzTx/>
              <a:buFont typeface="Arial"/>
              <a:buNone/>
              <a:tabLst/>
              <a:defRPr/>
            </a:pPr>
            <a:r>
              <a:rPr lang="en-US" dirty="0"/>
              <a:t>This area is proposed as a text box with information set at this approximate size and with this colorization. The size and layout proportions shown are merely recommendations and should be edited to accommodate your specific needs. This area is proposed as a text box with information set at this approximate size and with this colorization. The size and layout proportions shown are merely recommendations and should be edited to accommodate your specific needs. This area is proposed as a text box with information set at this approximate size and with this colorization. The size and layout proportions shown are merely recommendations and should be edited to accommodate your specific needs. </a:t>
            </a:r>
          </a:p>
          <a:p>
            <a:pPr marL="0" marR="0" lvl="0" indent="0" algn="l" defTabSz="457189" rtl="0" eaLnBrk="1" fontAlgn="auto" latinLnBrk="0" hangingPunct="1">
              <a:lnSpc>
                <a:spcPct val="100000"/>
              </a:lnSpc>
              <a:spcBef>
                <a:spcPct val="20000"/>
              </a:spcBef>
              <a:spcAft>
                <a:spcPts val="0"/>
              </a:spcAft>
              <a:buClrTx/>
              <a:buSzTx/>
              <a:buFont typeface="Arial"/>
              <a:buNone/>
              <a:tabLst/>
              <a:defRPr/>
            </a:pPr>
            <a:endParaRPr lang="en-US" dirty="0"/>
          </a:p>
          <a:p>
            <a:pPr lvl="0"/>
            <a:endParaRPr lang="en-US" dirty="0"/>
          </a:p>
        </p:txBody>
      </p:sp>
      <p:sp>
        <p:nvSpPr>
          <p:cNvPr id="2" name="Title 1"/>
          <p:cNvSpPr>
            <a:spLocks noGrp="1"/>
          </p:cNvSpPr>
          <p:nvPr>
            <p:ph type="title"/>
          </p:nvPr>
        </p:nvSpPr>
        <p:spPr>
          <a:xfrm>
            <a:off x="914400" y="1371599"/>
            <a:ext cx="3657600" cy="457200"/>
          </a:xfrm>
          <a:prstGeom prst="rect">
            <a:avLst/>
          </a:prstGeom>
          <a:ln>
            <a:solidFill>
              <a:schemeClr val="bg1"/>
            </a:solidFill>
          </a:ln>
        </p:spPr>
        <p:txBody>
          <a:bodyPr anchor="t"/>
          <a:lstStyle>
            <a:lvl1pPr algn="l">
              <a:defRPr sz="1800" b="1">
                <a:solidFill>
                  <a:srgbClr val="7F7F7F"/>
                </a:solidFill>
                <a:latin typeface="Georgia"/>
                <a:cs typeface="Georgia"/>
              </a:defRPr>
            </a:lvl1pPr>
          </a:lstStyle>
          <a:p>
            <a:r>
              <a:rPr lang="en-US"/>
              <a:t>Click to edit Master title style</a:t>
            </a:r>
            <a:endParaRPr lang="en-US" dirty="0"/>
          </a:p>
        </p:txBody>
      </p:sp>
      <p:sp>
        <p:nvSpPr>
          <p:cNvPr id="10" name="TextBox 9"/>
          <p:cNvSpPr txBox="1"/>
          <p:nvPr/>
        </p:nvSpPr>
        <p:spPr>
          <a:xfrm>
            <a:off x="4648201" y="5667348"/>
            <a:ext cx="3867944" cy="553998"/>
          </a:xfrm>
          <a:prstGeom prst="rect">
            <a:avLst/>
          </a:prstGeom>
          <a:noFill/>
        </p:spPr>
        <p:txBody>
          <a:bodyPr wrap="square" rtlCol="0">
            <a:spAutoFit/>
          </a:bodyPr>
          <a:lstStyle/>
          <a:p>
            <a:r>
              <a:rPr lang="en-US" sz="1000" dirty="0">
                <a:solidFill>
                  <a:srgbClr val="3088CD"/>
                </a:solidFill>
                <a:latin typeface="Georgia"/>
                <a:cs typeface="Georgia"/>
              </a:rPr>
              <a:t>Caption Text Option 1: shown in VA Light Blue and set differently for use in calling out information. REMEMBER to add alternate text to your image for 508 accessibility. </a:t>
            </a:r>
          </a:p>
        </p:txBody>
      </p:sp>
      <p:sp>
        <p:nvSpPr>
          <p:cNvPr id="16" name="TextBox 15"/>
          <p:cNvSpPr txBox="1"/>
          <p:nvPr/>
        </p:nvSpPr>
        <p:spPr>
          <a:xfrm>
            <a:off x="914400" y="317212"/>
            <a:ext cx="6705600" cy="292388"/>
          </a:xfrm>
          <a:prstGeom prst="rect">
            <a:avLst/>
          </a:prstGeom>
          <a:noFill/>
        </p:spPr>
        <p:txBody>
          <a:bodyPr wrap="square" rtlCol="0">
            <a:spAutoFit/>
          </a:bodyPr>
          <a:lstStyle/>
          <a:p>
            <a:r>
              <a:rPr lang="en-US" sz="1300" cap="all" dirty="0">
                <a:solidFill>
                  <a:prstClr val="white"/>
                </a:solidFill>
                <a:latin typeface="Georgia"/>
                <a:cs typeface="Georgia"/>
              </a:rPr>
              <a:t>CLICK HERE TO EDIT DOCUMENT TITLE HEADER INFORMATION</a:t>
            </a:r>
          </a:p>
        </p:txBody>
      </p:sp>
    </p:spTree>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1_Picture with Caption">
    <p:spTree>
      <p:nvGrpSpPr>
        <p:cNvPr id="1" name=""/>
        <p:cNvGrpSpPr/>
        <p:nvPr/>
      </p:nvGrpSpPr>
      <p:grpSpPr>
        <a:xfrm>
          <a:off x="0" y="0"/>
          <a:ext cx="0" cy="0"/>
          <a:chOff x="0" y="0"/>
          <a:chExt cx="0" cy="0"/>
        </a:xfrm>
      </p:grpSpPr>
      <p:pic>
        <p:nvPicPr>
          <p:cNvPr id="10" name="Picture 9" title="I CARE LOGO"/>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41891" y="113667"/>
            <a:ext cx="648010" cy="495963"/>
          </a:xfrm>
          <a:prstGeom prst="rect">
            <a:avLst/>
          </a:prstGeom>
        </p:spPr>
      </p:pic>
      <p:grpSp>
        <p:nvGrpSpPr>
          <p:cNvPr id="12" name="Group 11"/>
          <p:cNvGrpSpPr/>
          <p:nvPr/>
        </p:nvGrpSpPr>
        <p:grpSpPr>
          <a:xfrm>
            <a:off x="152400" y="6553230"/>
            <a:ext cx="8763000" cy="304801"/>
            <a:chOff x="152400" y="6553200"/>
            <a:chExt cx="8763000" cy="304801"/>
          </a:xfrm>
        </p:grpSpPr>
        <p:sp>
          <p:nvSpPr>
            <p:cNvPr id="17" name="Footer Placeholder 2"/>
            <p:cNvSpPr txBox="1">
              <a:spLocks/>
            </p:cNvSpPr>
            <p:nvPr/>
          </p:nvSpPr>
          <p:spPr>
            <a:xfrm>
              <a:off x="152400" y="6553200"/>
              <a:ext cx="3505200" cy="304801"/>
            </a:xfrm>
            <a:prstGeom prst="rect">
              <a:avLst/>
            </a:prstGeom>
          </p:spPr>
          <p:txBody>
            <a:bodyPr anchor="ctr"/>
            <a:lstStyle>
              <a:lvl1pPr>
                <a:defRPr sz="1000" spc="600">
                  <a:solidFill>
                    <a:schemeClr val="bg1"/>
                  </a:solidFill>
                  <a:latin typeface="Myriad Pro"/>
                  <a:cs typeface="Myriad Pro"/>
                </a:defRPr>
              </a:lvl1pPr>
            </a:lstStyle>
            <a:p>
              <a:pPr defTabSz="457189">
                <a:defRPr/>
              </a:pPr>
              <a:r>
                <a:rPr lang="en-US" dirty="0">
                  <a:solidFill>
                    <a:prstClr val="white"/>
                  </a:solidFill>
                  <a:latin typeface="Georgia"/>
                  <a:cs typeface="Georgia"/>
                </a:rPr>
                <a:t>U.S. Department of Veterans Affairs</a:t>
              </a:r>
            </a:p>
          </p:txBody>
        </p:sp>
        <p:sp>
          <p:nvSpPr>
            <p:cNvPr id="18" name="Footer Placeholder 2"/>
            <p:cNvSpPr txBox="1">
              <a:spLocks/>
            </p:cNvSpPr>
            <p:nvPr/>
          </p:nvSpPr>
          <p:spPr>
            <a:xfrm>
              <a:off x="4419600" y="6553200"/>
              <a:ext cx="1143000" cy="304801"/>
            </a:xfrm>
            <a:prstGeom prst="rect">
              <a:avLst/>
            </a:prstGeom>
          </p:spPr>
          <p:txBody>
            <a:bodyPr anchor="ctr"/>
            <a:lstStyle>
              <a:lvl1pPr>
                <a:defRPr sz="1000" spc="600">
                  <a:solidFill>
                    <a:schemeClr val="bg1"/>
                  </a:solidFill>
                  <a:latin typeface="Myriad Pro"/>
                  <a:cs typeface="Myriad Pro"/>
                </a:defRPr>
              </a:lvl1pPr>
            </a:lstStyle>
            <a:p>
              <a:pPr defTabSz="457189">
                <a:defRPr/>
              </a:pPr>
              <a:r>
                <a:rPr lang="en-US" dirty="0">
                  <a:solidFill>
                    <a:prstClr val="white"/>
                  </a:solidFill>
                  <a:latin typeface="Georgia"/>
                  <a:cs typeface="Georgia"/>
                </a:rPr>
                <a:t>DATE</a:t>
              </a:r>
            </a:p>
          </p:txBody>
        </p:sp>
        <p:sp>
          <p:nvSpPr>
            <p:cNvPr id="19" name="Footer Placeholder 2"/>
            <p:cNvSpPr txBox="1">
              <a:spLocks/>
            </p:cNvSpPr>
            <p:nvPr/>
          </p:nvSpPr>
          <p:spPr>
            <a:xfrm>
              <a:off x="5410200" y="6553200"/>
              <a:ext cx="3505200" cy="304801"/>
            </a:xfrm>
            <a:prstGeom prst="rect">
              <a:avLst/>
            </a:prstGeom>
          </p:spPr>
          <p:txBody>
            <a:bodyPr anchor="ctr"/>
            <a:lstStyle>
              <a:lvl1pPr>
                <a:defRPr sz="1000" spc="600">
                  <a:solidFill>
                    <a:schemeClr val="bg1"/>
                  </a:solidFill>
                  <a:latin typeface="Myriad Pro"/>
                  <a:cs typeface="Myriad Pro"/>
                </a:defRPr>
              </a:lvl1pPr>
            </a:lstStyle>
            <a:p>
              <a:pPr algn="r" defTabSz="457189">
                <a:defRPr/>
              </a:pPr>
              <a:fld id="{1A5F8DB0-55B4-0340-8C35-5B2202340F07}" type="slidenum">
                <a:rPr lang="en-US" smtClean="0">
                  <a:solidFill>
                    <a:prstClr val="white"/>
                  </a:solidFill>
                  <a:latin typeface="Georgia"/>
                  <a:cs typeface="Georgia"/>
                </a:rPr>
                <a:pPr algn="r" defTabSz="457189">
                  <a:defRPr/>
                </a:pPr>
                <a:t>‹#›</a:t>
              </a:fld>
              <a:endParaRPr lang="en-US" dirty="0">
                <a:solidFill>
                  <a:prstClr val="white"/>
                </a:solidFill>
                <a:latin typeface="Georgia"/>
                <a:cs typeface="Georgia"/>
              </a:endParaRPr>
            </a:p>
          </p:txBody>
        </p:sp>
      </p:grpSp>
      <p:sp>
        <p:nvSpPr>
          <p:cNvPr id="4" name="Text Placeholder 3"/>
          <p:cNvSpPr>
            <a:spLocks noGrp="1"/>
          </p:cNvSpPr>
          <p:nvPr>
            <p:ph type="body" sz="half" idx="2" hasCustomPrompt="1"/>
          </p:nvPr>
        </p:nvSpPr>
        <p:spPr>
          <a:xfrm>
            <a:off x="990600" y="5334000"/>
            <a:ext cx="7086600" cy="990600"/>
          </a:xfrm>
          <a:prstGeom prst="rect">
            <a:avLst/>
          </a:prstGeom>
          <a:ln>
            <a:solidFill>
              <a:schemeClr val="bg1"/>
            </a:solidFill>
          </a:ln>
        </p:spPr>
        <p:txBody>
          <a:bodyPr/>
          <a:lstStyle>
            <a:lvl1pPr marL="0" indent="0">
              <a:buNone/>
              <a:defRPr sz="1400" baseline="0">
                <a:solidFill>
                  <a:srgbClr val="7F7F7F"/>
                </a:solidFill>
                <a:latin typeface="Georgia"/>
                <a:cs typeface="Georgia"/>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This area is proposed as a text box with information set at this approximate size and with this colorization. The size and layout proportions shown are merely recommendations and should be edited to accommodate your specific needs.  This area is proposed as a text box with </a:t>
            </a:r>
          </a:p>
        </p:txBody>
      </p:sp>
      <p:sp>
        <p:nvSpPr>
          <p:cNvPr id="11" name="Rectangle 10"/>
          <p:cNvSpPr/>
          <p:nvPr/>
        </p:nvSpPr>
        <p:spPr>
          <a:xfrm>
            <a:off x="1066800" y="1295400"/>
            <a:ext cx="3429000" cy="3352800"/>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defRPr/>
            </a:pPr>
            <a:r>
              <a:rPr lang="en-US" dirty="0">
                <a:solidFill>
                  <a:prstClr val="white"/>
                </a:solidFill>
                <a:latin typeface="Georgia"/>
                <a:cs typeface="Georgia"/>
              </a:rPr>
              <a:t>Click to insert image</a:t>
            </a:r>
            <a:br>
              <a:rPr lang="en-US" dirty="0">
                <a:solidFill>
                  <a:prstClr val="white"/>
                </a:solidFill>
                <a:latin typeface="Georgia"/>
                <a:cs typeface="Georgia"/>
              </a:rPr>
            </a:br>
            <a:r>
              <a:rPr lang="en-US" dirty="0">
                <a:solidFill>
                  <a:prstClr val="white"/>
                </a:solidFill>
                <a:latin typeface="Georgia"/>
                <a:cs typeface="Georgia"/>
              </a:rPr>
              <a:t/>
            </a:r>
            <a:br>
              <a:rPr lang="en-US" dirty="0">
                <a:solidFill>
                  <a:prstClr val="white"/>
                </a:solidFill>
                <a:latin typeface="Georgia"/>
                <a:cs typeface="Georgia"/>
              </a:rPr>
            </a:br>
            <a:r>
              <a:rPr lang="en-US" dirty="0">
                <a:solidFill>
                  <a:prstClr val="white"/>
                </a:solidFill>
                <a:latin typeface="Georgia"/>
                <a:cs typeface="Georgia"/>
              </a:rPr>
              <a:t>REMEMBER</a:t>
            </a:r>
            <a:r>
              <a:rPr lang="en-US" sz="1400" dirty="0">
                <a:solidFill>
                  <a:prstClr val="white"/>
                </a:solidFill>
                <a:latin typeface="Georgia"/>
                <a:cs typeface="Georgia"/>
              </a:rPr>
              <a:t> </a:t>
            </a:r>
            <a:br>
              <a:rPr lang="en-US" sz="1400" dirty="0">
                <a:solidFill>
                  <a:prstClr val="white"/>
                </a:solidFill>
                <a:latin typeface="Georgia"/>
                <a:cs typeface="Georgia"/>
              </a:rPr>
            </a:br>
            <a:r>
              <a:rPr lang="en-US" sz="1400" dirty="0">
                <a:solidFill>
                  <a:prstClr val="white"/>
                </a:solidFill>
                <a:latin typeface="Georgia"/>
                <a:cs typeface="Georgia"/>
              </a:rPr>
              <a:t>Add alternate text to your image </a:t>
            </a:r>
            <a:br>
              <a:rPr lang="en-US" sz="1400" dirty="0">
                <a:solidFill>
                  <a:prstClr val="white"/>
                </a:solidFill>
                <a:latin typeface="Georgia"/>
                <a:cs typeface="Georgia"/>
              </a:rPr>
            </a:br>
            <a:r>
              <a:rPr lang="en-US" sz="1400" dirty="0">
                <a:solidFill>
                  <a:prstClr val="white"/>
                </a:solidFill>
                <a:latin typeface="Georgia"/>
                <a:cs typeface="Georgia"/>
              </a:rPr>
              <a:t>for 508 accessibility.</a:t>
            </a:r>
            <a:br>
              <a:rPr lang="en-US" sz="1400" dirty="0">
                <a:solidFill>
                  <a:prstClr val="white"/>
                </a:solidFill>
                <a:latin typeface="Georgia"/>
                <a:cs typeface="Georgia"/>
              </a:rPr>
            </a:br>
            <a:r>
              <a:rPr lang="en-US" sz="1400" dirty="0">
                <a:solidFill>
                  <a:prstClr val="white"/>
                </a:solidFill>
                <a:latin typeface="Georgia"/>
                <a:cs typeface="Georgia"/>
              </a:rPr>
              <a:t/>
            </a:r>
            <a:br>
              <a:rPr lang="en-US" sz="1400" dirty="0">
                <a:solidFill>
                  <a:prstClr val="white"/>
                </a:solidFill>
                <a:latin typeface="Georgia"/>
                <a:cs typeface="Georgia"/>
              </a:rPr>
            </a:br>
            <a:r>
              <a:rPr lang="en-US" sz="1400" dirty="0">
                <a:solidFill>
                  <a:prstClr val="white"/>
                </a:solidFill>
                <a:latin typeface="Georgia"/>
                <a:cs typeface="Georgia"/>
              </a:rPr>
              <a:t>For more information on how to do this </a:t>
            </a:r>
            <a:br>
              <a:rPr lang="en-US" sz="1400" dirty="0">
                <a:solidFill>
                  <a:prstClr val="white"/>
                </a:solidFill>
                <a:latin typeface="Georgia"/>
                <a:cs typeface="Georgia"/>
              </a:rPr>
            </a:br>
            <a:r>
              <a:rPr lang="en-US" sz="1400" dirty="0">
                <a:solidFill>
                  <a:prstClr val="white"/>
                </a:solidFill>
                <a:latin typeface="Georgia"/>
                <a:cs typeface="Georgia"/>
              </a:rPr>
              <a:t>please visit: </a:t>
            </a:r>
            <a:r>
              <a:rPr lang="en-US" sz="1400" dirty="0">
                <a:solidFill>
                  <a:prstClr val="white"/>
                </a:solidFill>
                <a:latin typeface="Georgia"/>
                <a:cs typeface="Georgia"/>
                <a:hlinkClick r:id="rId3"/>
              </a:rPr>
              <a:t>http://www.section508.va.gov/support/tutorials/powerpoint/index.asp</a:t>
            </a:r>
            <a:endParaRPr lang="en-US" sz="1400" dirty="0">
              <a:solidFill>
                <a:prstClr val="white"/>
              </a:solidFill>
              <a:latin typeface="Georgia"/>
              <a:cs typeface="Georgia"/>
            </a:endParaRPr>
          </a:p>
        </p:txBody>
      </p:sp>
      <p:sp>
        <p:nvSpPr>
          <p:cNvPr id="7" name="Rectangle 6"/>
          <p:cNvSpPr/>
          <p:nvPr/>
        </p:nvSpPr>
        <p:spPr>
          <a:xfrm>
            <a:off x="4648200" y="1295400"/>
            <a:ext cx="3429000" cy="3352800"/>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defRPr/>
            </a:pPr>
            <a:r>
              <a:rPr lang="en-US" dirty="0">
                <a:solidFill>
                  <a:prstClr val="white"/>
                </a:solidFill>
                <a:latin typeface="Georgia"/>
                <a:cs typeface="Georgia"/>
              </a:rPr>
              <a:t>Click to insert image</a:t>
            </a:r>
            <a:br>
              <a:rPr lang="en-US" dirty="0">
                <a:solidFill>
                  <a:prstClr val="white"/>
                </a:solidFill>
                <a:latin typeface="Georgia"/>
                <a:cs typeface="Georgia"/>
              </a:rPr>
            </a:br>
            <a:r>
              <a:rPr lang="en-US" dirty="0">
                <a:solidFill>
                  <a:prstClr val="white"/>
                </a:solidFill>
                <a:latin typeface="Georgia"/>
                <a:cs typeface="Georgia"/>
              </a:rPr>
              <a:t/>
            </a:r>
            <a:br>
              <a:rPr lang="en-US" dirty="0">
                <a:solidFill>
                  <a:prstClr val="white"/>
                </a:solidFill>
                <a:latin typeface="Georgia"/>
                <a:cs typeface="Georgia"/>
              </a:rPr>
            </a:br>
            <a:r>
              <a:rPr lang="en-US" dirty="0">
                <a:solidFill>
                  <a:prstClr val="white"/>
                </a:solidFill>
                <a:latin typeface="Georgia"/>
                <a:cs typeface="Georgia"/>
              </a:rPr>
              <a:t>REMEMBER</a:t>
            </a:r>
            <a:r>
              <a:rPr lang="en-US" sz="1400" dirty="0">
                <a:solidFill>
                  <a:prstClr val="white"/>
                </a:solidFill>
                <a:latin typeface="Georgia"/>
                <a:cs typeface="Georgia"/>
              </a:rPr>
              <a:t> </a:t>
            </a:r>
            <a:br>
              <a:rPr lang="en-US" sz="1400" dirty="0">
                <a:solidFill>
                  <a:prstClr val="white"/>
                </a:solidFill>
                <a:latin typeface="Georgia"/>
                <a:cs typeface="Georgia"/>
              </a:rPr>
            </a:br>
            <a:r>
              <a:rPr lang="en-US" sz="1400" dirty="0">
                <a:solidFill>
                  <a:prstClr val="white"/>
                </a:solidFill>
                <a:latin typeface="Georgia"/>
                <a:cs typeface="Georgia"/>
              </a:rPr>
              <a:t>Add alternate text to your image </a:t>
            </a:r>
            <a:br>
              <a:rPr lang="en-US" sz="1400" dirty="0">
                <a:solidFill>
                  <a:prstClr val="white"/>
                </a:solidFill>
                <a:latin typeface="Georgia"/>
                <a:cs typeface="Georgia"/>
              </a:rPr>
            </a:br>
            <a:r>
              <a:rPr lang="en-US" sz="1400" dirty="0">
                <a:solidFill>
                  <a:prstClr val="white"/>
                </a:solidFill>
                <a:latin typeface="Georgia"/>
                <a:cs typeface="Georgia"/>
              </a:rPr>
              <a:t>for 508 accessibility.</a:t>
            </a:r>
            <a:br>
              <a:rPr lang="en-US" sz="1400" dirty="0">
                <a:solidFill>
                  <a:prstClr val="white"/>
                </a:solidFill>
                <a:latin typeface="Georgia"/>
                <a:cs typeface="Georgia"/>
              </a:rPr>
            </a:br>
            <a:r>
              <a:rPr lang="en-US" sz="1400" dirty="0">
                <a:solidFill>
                  <a:prstClr val="white"/>
                </a:solidFill>
                <a:latin typeface="Georgia"/>
                <a:cs typeface="Georgia"/>
              </a:rPr>
              <a:t/>
            </a:r>
            <a:br>
              <a:rPr lang="en-US" sz="1400" dirty="0">
                <a:solidFill>
                  <a:prstClr val="white"/>
                </a:solidFill>
                <a:latin typeface="Georgia"/>
                <a:cs typeface="Georgia"/>
              </a:rPr>
            </a:br>
            <a:r>
              <a:rPr lang="en-US" sz="1400" dirty="0">
                <a:solidFill>
                  <a:prstClr val="white"/>
                </a:solidFill>
                <a:latin typeface="Georgia"/>
                <a:cs typeface="Georgia"/>
              </a:rPr>
              <a:t>For more information on how to do this </a:t>
            </a:r>
            <a:br>
              <a:rPr lang="en-US" sz="1400" dirty="0">
                <a:solidFill>
                  <a:prstClr val="white"/>
                </a:solidFill>
                <a:latin typeface="Georgia"/>
                <a:cs typeface="Georgia"/>
              </a:rPr>
            </a:br>
            <a:r>
              <a:rPr lang="en-US" sz="1400" dirty="0">
                <a:solidFill>
                  <a:prstClr val="white"/>
                </a:solidFill>
                <a:latin typeface="Georgia"/>
                <a:cs typeface="Georgia"/>
              </a:rPr>
              <a:t>please visit: </a:t>
            </a:r>
            <a:r>
              <a:rPr lang="en-US" sz="1400" dirty="0">
                <a:solidFill>
                  <a:prstClr val="white"/>
                </a:solidFill>
                <a:latin typeface="Georgia"/>
                <a:cs typeface="Georgia"/>
                <a:hlinkClick r:id="rId3"/>
              </a:rPr>
              <a:t>http://www.section508.va.gov/support/tutorials/powerpoint/index.asp</a:t>
            </a:r>
            <a:endParaRPr lang="en-US" sz="1400" dirty="0">
              <a:solidFill>
                <a:prstClr val="white"/>
              </a:solidFill>
              <a:latin typeface="Georgia"/>
              <a:cs typeface="Georgia"/>
            </a:endParaRPr>
          </a:p>
        </p:txBody>
      </p:sp>
      <p:sp>
        <p:nvSpPr>
          <p:cNvPr id="2" name="Title 1"/>
          <p:cNvSpPr>
            <a:spLocks noGrp="1"/>
          </p:cNvSpPr>
          <p:nvPr>
            <p:ph type="title"/>
          </p:nvPr>
        </p:nvSpPr>
        <p:spPr>
          <a:xfrm>
            <a:off x="990600" y="4876800"/>
            <a:ext cx="5334000" cy="457200"/>
          </a:xfrm>
          <a:prstGeom prst="rect">
            <a:avLst/>
          </a:prstGeom>
          <a:ln>
            <a:solidFill>
              <a:schemeClr val="bg1"/>
            </a:solidFill>
          </a:ln>
        </p:spPr>
        <p:txBody>
          <a:bodyPr anchor="t"/>
          <a:lstStyle>
            <a:lvl1pPr algn="l">
              <a:defRPr sz="2000" b="1">
                <a:solidFill>
                  <a:srgbClr val="7F7F7F"/>
                </a:solidFill>
                <a:latin typeface="Georgia"/>
                <a:cs typeface="Georgia"/>
              </a:defRPr>
            </a:lvl1pPr>
          </a:lstStyle>
          <a:p>
            <a:r>
              <a:rPr lang="en-US"/>
              <a:t>Click to edit Master title style</a:t>
            </a:r>
            <a:endParaRPr lang="en-US" dirty="0"/>
          </a:p>
        </p:txBody>
      </p:sp>
      <p:sp>
        <p:nvSpPr>
          <p:cNvPr id="16" name="TextBox 15"/>
          <p:cNvSpPr txBox="1"/>
          <p:nvPr/>
        </p:nvSpPr>
        <p:spPr>
          <a:xfrm>
            <a:off x="914400" y="317212"/>
            <a:ext cx="6705600" cy="292388"/>
          </a:xfrm>
          <a:prstGeom prst="rect">
            <a:avLst/>
          </a:prstGeom>
          <a:noFill/>
        </p:spPr>
        <p:txBody>
          <a:bodyPr wrap="square" rtlCol="0">
            <a:spAutoFit/>
          </a:bodyPr>
          <a:lstStyle/>
          <a:p>
            <a:r>
              <a:rPr lang="en-US" sz="1300" cap="all" dirty="0">
                <a:solidFill>
                  <a:prstClr val="white"/>
                </a:solidFill>
                <a:latin typeface="Georgia"/>
                <a:cs typeface="Georgia"/>
              </a:rPr>
              <a:t>CLICK HERE TO EDIT DOCUMENT TITLE HEADER INFORMATION</a:t>
            </a:r>
          </a:p>
        </p:txBody>
      </p:sp>
    </p:spTree>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p:cSld name="2_Picture with Caption">
    <p:spTree>
      <p:nvGrpSpPr>
        <p:cNvPr id="1" name=""/>
        <p:cNvGrpSpPr/>
        <p:nvPr/>
      </p:nvGrpSpPr>
      <p:grpSpPr>
        <a:xfrm>
          <a:off x="0" y="0"/>
          <a:ext cx="0" cy="0"/>
          <a:chOff x="0" y="0"/>
          <a:chExt cx="0" cy="0"/>
        </a:xfrm>
      </p:grpSpPr>
      <p:pic>
        <p:nvPicPr>
          <p:cNvPr id="12" name="Picture 11" title="I CARE LOGO"/>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41891" y="152430"/>
            <a:ext cx="648010" cy="495963"/>
          </a:xfrm>
          <a:prstGeom prst="rect">
            <a:avLst/>
          </a:prstGeom>
        </p:spPr>
      </p:pic>
      <p:grpSp>
        <p:nvGrpSpPr>
          <p:cNvPr id="13" name="Group 12"/>
          <p:cNvGrpSpPr/>
          <p:nvPr/>
        </p:nvGrpSpPr>
        <p:grpSpPr>
          <a:xfrm>
            <a:off x="152400" y="6553230"/>
            <a:ext cx="8763000" cy="304801"/>
            <a:chOff x="152400" y="6553200"/>
            <a:chExt cx="8763000" cy="304801"/>
          </a:xfrm>
        </p:grpSpPr>
        <p:sp>
          <p:nvSpPr>
            <p:cNvPr id="14" name="Footer Placeholder 2"/>
            <p:cNvSpPr txBox="1">
              <a:spLocks/>
            </p:cNvSpPr>
            <p:nvPr/>
          </p:nvSpPr>
          <p:spPr>
            <a:xfrm>
              <a:off x="152400" y="6553200"/>
              <a:ext cx="3505200" cy="304801"/>
            </a:xfrm>
            <a:prstGeom prst="rect">
              <a:avLst/>
            </a:prstGeom>
          </p:spPr>
          <p:txBody>
            <a:bodyPr anchor="ctr"/>
            <a:lstStyle>
              <a:lvl1pPr>
                <a:defRPr sz="1000" spc="600">
                  <a:solidFill>
                    <a:schemeClr val="bg1"/>
                  </a:solidFill>
                  <a:latin typeface="Myriad Pro"/>
                  <a:cs typeface="Myriad Pro"/>
                </a:defRPr>
              </a:lvl1pPr>
            </a:lstStyle>
            <a:p>
              <a:pPr defTabSz="457189">
                <a:defRPr/>
              </a:pPr>
              <a:r>
                <a:rPr lang="en-US" dirty="0">
                  <a:solidFill>
                    <a:prstClr val="white"/>
                  </a:solidFill>
                  <a:latin typeface="Georgia"/>
                  <a:cs typeface="Georgia"/>
                </a:rPr>
                <a:t>U.S. Department of Veterans Affairs</a:t>
              </a:r>
            </a:p>
          </p:txBody>
        </p:sp>
        <p:sp>
          <p:nvSpPr>
            <p:cNvPr id="19" name="Footer Placeholder 2"/>
            <p:cNvSpPr txBox="1">
              <a:spLocks/>
            </p:cNvSpPr>
            <p:nvPr/>
          </p:nvSpPr>
          <p:spPr>
            <a:xfrm>
              <a:off x="4419600" y="6553200"/>
              <a:ext cx="1143000" cy="304801"/>
            </a:xfrm>
            <a:prstGeom prst="rect">
              <a:avLst/>
            </a:prstGeom>
          </p:spPr>
          <p:txBody>
            <a:bodyPr anchor="ctr"/>
            <a:lstStyle>
              <a:lvl1pPr>
                <a:defRPr sz="1000" spc="600">
                  <a:solidFill>
                    <a:schemeClr val="bg1"/>
                  </a:solidFill>
                  <a:latin typeface="Myriad Pro"/>
                  <a:cs typeface="Myriad Pro"/>
                </a:defRPr>
              </a:lvl1pPr>
            </a:lstStyle>
            <a:p>
              <a:pPr defTabSz="457189">
                <a:defRPr/>
              </a:pPr>
              <a:r>
                <a:rPr lang="en-US" dirty="0">
                  <a:solidFill>
                    <a:prstClr val="white"/>
                  </a:solidFill>
                  <a:latin typeface="Georgia"/>
                  <a:cs typeface="Georgia"/>
                </a:rPr>
                <a:t>DATE</a:t>
              </a:r>
            </a:p>
          </p:txBody>
        </p:sp>
        <p:sp>
          <p:nvSpPr>
            <p:cNvPr id="20" name="Footer Placeholder 2"/>
            <p:cNvSpPr txBox="1">
              <a:spLocks/>
            </p:cNvSpPr>
            <p:nvPr/>
          </p:nvSpPr>
          <p:spPr>
            <a:xfrm>
              <a:off x="5410200" y="6553200"/>
              <a:ext cx="3505200" cy="304801"/>
            </a:xfrm>
            <a:prstGeom prst="rect">
              <a:avLst/>
            </a:prstGeom>
          </p:spPr>
          <p:txBody>
            <a:bodyPr anchor="ctr"/>
            <a:lstStyle>
              <a:lvl1pPr>
                <a:defRPr sz="1000" spc="600">
                  <a:solidFill>
                    <a:schemeClr val="bg1"/>
                  </a:solidFill>
                  <a:latin typeface="Myriad Pro"/>
                  <a:cs typeface="Myriad Pro"/>
                </a:defRPr>
              </a:lvl1pPr>
            </a:lstStyle>
            <a:p>
              <a:pPr algn="r" defTabSz="457189">
                <a:defRPr/>
              </a:pPr>
              <a:fld id="{1A5F8DB0-55B4-0340-8C35-5B2202340F07}" type="slidenum">
                <a:rPr lang="en-US" smtClean="0">
                  <a:solidFill>
                    <a:prstClr val="white"/>
                  </a:solidFill>
                  <a:latin typeface="Georgia"/>
                  <a:cs typeface="Georgia"/>
                </a:rPr>
                <a:pPr algn="r" defTabSz="457189">
                  <a:defRPr/>
                </a:pPr>
                <a:t>‹#›</a:t>
              </a:fld>
              <a:endParaRPr lang="en-US" dirty="0">
                <a:solidFill>
                  <a:prstClr val="white"/>
                </a:solidFill>
                <a:latin typeface="Georgia"/>
                <a:cs typeface="Georgia"/>
              </a:endParaRPr>
            </a:p>
          </p:txBody>
        </p:sp>
      </p:grpSp>
      <p:sp>
        <p:nvSpPr>
          <p:cNvPr id="4" name="Text Placeholder 3"/>
          <p:cNvSpPr>
            <a:spLocks noGrp="1"/>
          </p:cNvSpPr>
          <p:nvPr>
            <p:ph type="body" sz="half" idx="2" hasCustomPrompt="1"/>
          </p:nvPr>
        </p:nvSpPr>
        <p:spPr>
          <a:xfrm>
            <a:off x="990600" y="4724400"/>
            <a:ext cx="7086600" cy="1447800"/>
          </a:xfrm>
          <a:prstGeom prst="rect">
            <a:avLst/>
          </a:prstGeom>
          <a:ln>
            <a:solidFill>
              <a:schemeClr val="bg1"/>
            </a:solidFill>
          </a:ln>
        </p:spPr>
        <p:txBody>
          <a:bodyPr/>
          <a:lstStyle>
            <a:lvl1pPr marL="0" marR="0" indent="0" algn="l" defTabSz="457189" rtl="0" eaLnBrk="1" fontAlgn="auto" latinLnBrk="0" hangingPunct="1">
              <a:lnSpc>
                <a:spcPct val="100000"/>
              </a:lnSpc>
              <a:spcBef>
                <a:spcPct val="20000"/>
              </a:spcBef>
              <a:spcAft>
                <a:spcPts val="0"/>
              </a:spcAft>
              <a:buClrTx/>
              <a:buSzTx/>
              <a:buFont typeface="Arial"/>
              <a:buNone/>
              <a:tabLst/>
              <a:defRPr sz="1400">
                <a:solidFill>
                  <a:srgbClr val="7F7F7F"/>
                </a:solidFill>
                <a:latin typeface="Georgia"/>
                <a:cs typeface="Georgia"/>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marL="0" marR="0" lvl="0" indent="0" algn="l" defTabSz="457189" rtl="0" eaLnBrk="1" fontAlgn="auto" latinLnBrk="0" hangingPunct="1">
              <a:lnSpc>
                <a:spcPct val="100000"/>
              </a:lnSpc>
              <a:spcBef>
                <a:spcPct val="20000"/>
              </a:spcBef>
              <a:spcAft>
                <a:spcPts val="0"/>
              </a:spcAft>
              <a:buClrTx/>
              <a:buSzTx/>
              <a:buFont typeface="Arial"/>
              <a:buNone/>
              <a:tabLst/>
              <a:defRPr/>
            </a:pPr>
            <a:r>
              <a:rPr lang="en-US" dirty="0"/>
              <a:t>This area is proposed as a text box with information set at this approximate size and with this colorization. The size and layout proportions shown are merely recommendations and should be edited to accommodate your specific needs.  This area is proposed as a text box with information set at this approximate size and with this colorization. The size and layout proportions shown are merely recommendations and should be edited to accommodate your specific needs.  This area is proposed as a text box with information set at this</a:t>
            </a:r>
          </a:p>
          <a:p>
            <a:pPr lvl="0"/>
            <a:endParaRPr lang="en-US" dirty="0"/>
          </a:p>
        </p:txBody>
      </p:sp>
      <p:sp>
        <p:nvSpPr>
          <p:cNvPr id="11" name="Rectangle 10"/>
          <p:cNvSpPr/>
          <p:nvPr/>
        </p:nvSpPr>
        <p:spPr>
          <a:xfrm>
            <a:off x="1066800" y="1371600"/>
            <a:ext cx="2286000" cy="2667000"/>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defRPr/>
            </a:pPr>
            <a:r>
              <a:rPr lang="en-US" sz="1200" dirty="0">
                <a:solidFill>
                  <a:prstClr val="white"/>
                </a:solidFill>
                <a:latin typeface="Georgia"/>
                <a:cs typeface="Georgia"/>
              </a:rPr>
              <a:t>Click to insert image</a:t>
            </a:r>
            <a:br>
              <a:rPr lang="en-US" sz="1200" dirty="0">
                <a:solidFill>
                  <a:prstClr val="white"/>
                </a:solidFill>
                <a:latin typeface="Georgia"/>
                <a:cs typeface="Georgia"/>
              </a:rPr>
            </a:br>
            <a:r>
              <a:rPr lang="en-US" sz="1200" dirty="0">
                <a:solidFill>
                  <a:prstClr val="white"/>
                </a:solidFill>
                <a:latin typeface="Georgia"/>
                <a:cs typeface="Georgia"/>
              </a:rPr>
              <a:t/>
            </a:r>
            <a:br>
              <a:rPr lang="en-US" sz="1200" dirty="0">
                <a:solidFill>
                  <a:prstClr val="white"/>
                </a:solidFill>
                <a:latin typeface="Georgia"/>
                <a:cs typeface="Georgia"/>
              </a:rPr>
            </a:br>
            <a:r>
              <a:rPr lang="en-US" sz="1200" dirty="0">
                <a:solidFill>
                  <a:prstClr val="white"/>
                </a:solidFill>
                <a:latin typeface="Georgia"/>
                <a:cs typeface="Georgia"/>
              </a:rPr>
              <a:t>REMEMBER </a:t>
            </a:r>
            <a:br>
              <a:rPr lang="en-US" sz="1200" dirty="0">
                <a:solidFill>
                  <a:prstClr val="white"/>
                </a:solidFill>
                <a:latin typeface="Georgia"/>
                <a:cs typeface="Georgia"/>
              </a:rPr>
            </a:br>
            <a:r>
              <a:rPr lang="en-US" sz="1200" dirty="0">
                <a:solidFill>
                  <a:prstClr val="white"/>
                </a:solidFill>
                <a:latin typeface="Georgia"/>
                <a:cs typeface="Georgia"/>
              </a:rPr>
              <a:t>Add alternate text to your image </a:t>
            </a:r>
            <a:br>
              <a:rPr lang="en-US" sz="1200" dirty="0">
                <a:solidFill>
                  <a:prstClr val="white"/>
                </a:solidFill>
                <a:latin typeface="Georgia"/>
                <a:cs typeface="Georgia"/>
              </a:rPr>
            </a:br>
            <a:r>
              <a:rPr lang="en-US" sz="1200" dirty="0">
                <a:solidFill>
                  <a:prstClr val="white"/>
                </a:solidFill>
                <a:latin typeface="Georgia"/>
                <a:cs typeface="Georgia"/>
              </a:rPr>
              <a:t>for 508 accessibility.</a:t>
            </a:r>
            <a:br>
              <a:rPr lang="en-US" sz="1200" dirty="0">
                <a:solidFill>
                  <a:prstClr val="white"/>
                </a:solidFill>
                <a:latin typeface="Georgia"/>
                <a:cs typeface="Georgia"/>
              </a:rPr>
            </a:br>
            <a:r>
              <a:rPr lang="en-US" sz="1200" dirty="0">
                <a:solidFill>
                  <a:prstClr val="white"/>
                </a:solidFill>
                <a:latin typeface="Georgia"/>
                <a:cs typeface="Georgia"/>
              </a:rPr>
              <a:t/>
            </a:r>
            <a:br>
              <a:rPr lang="en-US" sz="1200" dirty="0">
                <a:solidFill>
                  <a:prstClr val="white"/>
                </a:solidFill>
                <a:latin typeface="Georgia"/>
                <a:cs typeface="Georgia"/>
              </a:rPr>
            </a:br>
            <a:r>
              <a:rPr lang="en-US" sz="1200" dirty="0">
                <a:solidFill>
                  <a:prstClr val="white"/>
                </a:solidFill>
                <a:latin typeface="Georgia"/>
                <a:cs typeface="Georgia"/>
              </a:rPr>
              <a:t>For more information on how to do this </a:t>
            </a:r>
            <a:br>
              <a:rPr lang="en-US" sz="1200" dirty="0">
                <a:solidFill>
                  <a:prstClr val="white"/>
                </a:solidFill>
                <a:latin typeface="Georgia"/>
                <a:cs typeface="Georgia"/>
              </a:rPr>
            </a:br>
            <a:r>
              <a:rPr lang="en-US" sz="1200" dirty="0">
                <a:solidFill>
                  <a:prstClr val="white"/>
                </a:solidFill>
                <a:latin typeface="Georgia"/>
                <a:cs typeface="Georgia"/>
              </a:rPr>
              <a:t>please visit: </a:t>
            </a:r>
            <a:r>
              <a:rPr lang="en-US" sz="1200" dirty="0">
                <a:solidFill>
                  <a:prstClr val="white"/>
                </a:solidFill>
                <a:latin typeface="Georgia"/>
                <a:cs typeface="Georgia"/>
                <a:hlinkClick r:id="rId3"/>
              </a:rPr>
              <a:t>http://www.section508.va.gov/support/tutorials/powerpoint/index.asp</a:t>
            </a:r>
            <a:endParaRPr lang="en-US" sz="1200" dirty="0">
              <a:solidFill>
                <a:prstClr val="white"/>
              </a:solidFill>
              <a:latin typeface="Georgia"/>
              <a:cs typeface="Georgia"/>
            </a:endParaRPr>
          </a:p>
        </p:txBody>
      </p:sp>
      <p:sp>
        <p:nvSpPr>
          <p:cNvPr id="8" name="Rectangle 7"/>
          <p:cNvSpPr/>
          <p:nvPr/>
        </p:nvSpPr>
        <p:spPr>
          <a:xfrm>
            <a:off x="3429000" y="1371600"/>
            <a:ext cx="2286000" cy="2667000"/>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defRPr/>
            </a:pPr>
            <a:r>
              <a:rPr lang="en-US" sz="1200" dirty="0">
                <a:solidFill>
                  <a:prstClr val="white"/>
                </a:solidFill>
                <a:latin typeface="Georgia"/>
                <a:cs typeface="Georgia"/>
              </a:rPr>
              <a:t>Click to insert image</a:t>
            </a:r>
            <a:br>
              <a:rPr lang="en-US" sz="1200" dirty="0">
                <a:solidFill>
                  <a:prstClr val="white"/>
                </a:solidFill>
                <a:latin typeface="Georgia"/>
                <a:cs typeface="Georgia"/>
              </a:rPr>
            </a:br>
            <a:r>
              <a:rPr lang="en-US" sz="1200" dirty="0">
                <a:solidFill>
                  <a:prstClr val="white"/>
                </a:solidFill>
                <a:latin typeface="Georgia"/>
                <a:cs typeface="Georgia"/>
              </a:rPr>
              <a:t/>
            </a:r>
            <a:br>
              <a:rPr lang="en-US" sz="1200" dirty="0">
                <a:solidFill>
                  <a:prstClr val="white"/>
                </a:solidFill>
                <a:latin typeface="Georgia"/>
                <a:cs typeface="Georgia"/>
              </a:rPr>
            </a:br>
            <a:r>
              <a:rPr lang="en-US" sz="1200" dirty="0">
                <a:solidFill>
                  <a:prstClr val="white"/>
                </a:solidFill>
                <a:latin typeface="Georgia"/>
                <a:cs typeface="Georgia"/>
              </a:rPr>
              <a:t>REMEMBER </a:t>
            </a:r>
            <a:br>
              <a:rPr lang="en-US" sz="1200" dirty="0">
                <a:solidFill>
                  <a:prstClr val="white"/>
                </a:solidFill>
                <a:latin typeface="Georgia"/>
                <a:cs typeface="Georgia"/>
              </a:rPr>
            </a:br>
            <a:r>
              <a:rPr lang="en-US" sz="1200" dirty="0">
                <a:solidFill>
                  <a:prstClr val="white"/>
                </a:solidFill>
                <a:latin typeface="Georgia"/>
                <a:cs typeface="Georgia"/>
              </a:rPr>
              <a:t>Add alternate text to your image </a:t>
            </a:r>
            <a:br>
              <a:rPr lang="en-US" sz="1200" dirty="0">
                <a:solidFill>
                  <a:prstClr val="white"/>
                </a:solidFill>
                <a:latin typeface="Georgia"/>
                <a:cs typeface="Georgia"/>
              </a:rPr>
            </a:br>
            <a:r>
              <a:rPr lang="en-US" sz="1200" dirty="0">
                <a:solidFill>
                  <a:prstClr val="white"/>
                </a:solidFill>
                <a:latin typeface="Georgia"/>
                <a:cs typeface="Georgia"/>
              </a:rPr>
              <a:t>for 508 accessibility.</a:t>
            </a:r>
            <a:br>
              <a:rPr lang="en-US" sz="1200" dirty="0">
                <a:solidFill>
                  <a:prstClr val="white"/>
                </a:solidFill>
                <a:latin typeface="Georgia"/>
                <a:cs typeface="Georgia"/>
              </a:rPr>
            </a:br>
            <a:r>
              <a:rPr lang="en-US" sz="1200" dirty="0">
                <a:solidFill>
                  <a:prstClr val="white"/>
                </a:solidFill>
                <a:latin typeface="Georgia"/>
                <a:cs typeface="Georgia"/>
              </a:rPr>
              <a:t/>
            </a:r>
            <a:br>
              <a:rPr lang="en-US" sz="1200" dirty="0">
                <a:solidFill>
                  <a:prstClr val="white"/>
                </a:solidFill>
                <a:latin typeface="Georgia"/>
                <a:cs typeface="Georgia"/>
              </a:rPr>
            </a:br>
            <a:r>
              <a:rPr lang="en-US" sz="1200" dirty="0">
                <a:solidFill>
                  <a:prstClr val="white"/>
                </a:solidFill>
                <a:latin typeface="Georgia"/>
                <a:cs typeface="Georgia"/>
              </a:rPr>
              <a:t>For more information on how to do this </a:t>
            </a:r>
            <a:br>
              <a:rPr lang="en-US" sz="1200" dirty="0">
                <a:solidFill>
                  <a:prstClr val="white"/>
                </a:solidFill>
                <a:latin typeface="Georgia"/>
                <a:cs typeface="Georgia"/>
              </a:rPr>
            </a:br>
            <a:r>
              <a:rPr lang="en-US" sz="1200" dirty="0">
                <a:solidFill>
                  <a:prstClr val="white"/>
                </a:solidFill>
                <a:latin typeface="Georgia"/>
                <a:cs typeface="Georgia"/>
              </a:rPr>
              <a:t>please visit: </a:t>
            </a:r>
            <a:r>
              <a:rPr lang="en-US" sz="1200" dirty="0">
                <a:solidFill>
                  <a:prstClr val="white"/>
                </a:solidFill>
                <a:latin typeface="Georgia"/>
                <a:cs typeface="Georgia"/>
                <a:hlinkClick r:id="rId3"/>
              </a:rPr>
              <a:t>http://www.section508.va.gov/support/tutorials/powerpoint/index.asp</a:t>
            </a:r>
            <a:endParaRPr lang="en-US" sz="1200" dirty="0">
              <a:solidFill>
                <a:prstClr val="white"/>
              </a:solidFill>
              <a:latin typeface="Georgia"/>
              <a:cs typeface="Georgia"/>
            </a:endParaRPr>
          </a:p>
        </p:txBody>
      </p:sp>
      <p:sp>
        <p:nvSpPr>
          <p:cNvPr id="9" name="Rectangle 8"/>
          <p:cNvSpPr/>
          <p:nvPr/>
        </p:nvSpPr>
        <p:spPr>
          <a:xfrm>
            <a:off x="5791200" y="1371600"/>
            <a:ext cx="2286000" cy="2667000"/>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defRPr/>
            </a:pPr>
            <a:r>
              <a:rPr lang="en-US" sz="1200" dirty="0">
                <a:solidFill>
                  <a:prstClr val="white"/>
                </a:solidFill>
                <a:latin typeface="Georgia"/>
                <a:cs typeface="Georgia"/>
              </a:rPr>
              <a:t>Click to insert image</a:t>
            </a:r>
            <a:br>
              <a:rPr lang="en-US" sz="1200" dirty="0">
                <a:solidFill>
                  <a:prstClr val="white"/>
                </a:solidFill>
                <a:latin typeface="Georgia"/>
                <a:cs typeface="Georgia"/>
              </a:rPr>
            </a:br>
            <a:r>
              <a:rPr lang="en-US" sz="1200" dirty="0">
                <a:solidFill>
                  <a:prstClr val="white"/>
                </a:solidFill>
                <a:latin typeface="Georgia"/>
                <a:cs typeface="Georgia"/>
              </a:rPr>
              <a:t/>
            </a:r>
            <a:br>
              <a:rPr lang="en-US" sz="1200" dirty="0">
                <a:solidFill>
                  <a:prstClr val="white"/>
                </a:solidFill>
                <a:latin typeface="Georgia"/>
                <a:cs typeface="Georgia"/>
              </a:rPr>
            </a:br>
            <a:r>
              <a:rPr lang="en-US" sz="1200" dirty="0">
                <a:solidFill>
                  <a:prstClr val="white"/>
                </a:solidFill>
                <a:latin typeface="Georgia"/>
                <a:cs typeface="Georgia"/>
              </a:rPr>
              <a:t>REMEMBER </a:t>
            </a:r>
            <a:br>
              <a:rPr lang="en-US" sz="1200" dirty="0">
                <a:solidFill>
                  <a:prstClr val="white"/>
                </a:solidFill>
                <a:latin typeface="Georgia"/>
                <a:cs typeface="Georgia"/>
              </a:rPr>
            </a:br>
            <a:r>
              <a:rPr lang="en-US" sz="1200" dirty="0">
                <a:solidFill>
                  <a:prstClr val="white"/>
                </a:solidFill>
                <a:latin typeface="Georgia"/>
                <a:cs typeface="Georgia"/>
              </a:rPr>
              <a:t>Add alternate text to your image </a:t>
            </a:r>
            <a:br>
              <a:rPr lang="en-US" sz="1200" dirty="0">
                <a:solidFill>
                  <a:prstClr val="white"/>
                </a:solidFill>
                <a:latin typeface="Georgia"/>
                <a:cs typeface="Georgia"/>
              </a:rPr>
            </a:br>
            <a:r>
              <a:rPr lang="en-US" sz="1200" dirty="0">
                <a:solidFill>
                  <a:prstClr val="white"/>
                </a:solidFill>
                <a:latin typeface="Georgia"/>
                <a:cs typeface="Georgia"/>
              </a:rPr>
              <a:t>for 508 accessibility.</a:t>
            </a:r>
            <a:br>
              <a:rPr lang="en-US" sz="1200" dirty="0">
                <a:solidFill>
                  <a:prstClr val="white"/>
                </a:solidFill>
                <a:latin typeface="Georgia"/>
                <a:cs typeface="Georgia"/>
              </a:rPr>
            </a:br>
            <a:r>
              <a:rPr lang="en-US" sz="1200" dirty="0">
                <a:solidFill>
                  <a:prstClr val="white"/>
                </a:solidFill>
                <a:latin typeface="Georgia"/>
                <a:cs typeface="Georgia"/>
              </a:rPr>
              <a:t/>
            </a:r>
            <a:br>
              <a:rPr lang="en-US" sz="1200" dirty="0">
                <a:solidFill>
                  <a:prstClr val="white"/>
                </a:solidFill>
                <a:latin typeface="Georgia"/>
                <a:cs typeface="Georgia"/>
              </a:rPr>
            </a:br>
            <a:r>
              <a:rPr lang="en-US" sz="1200" dirty="0">
                <a:solidFill>
                  <a:prstClr val="white"/>
                </a:solidFill>
                <a:latin typeface="Georgia"/>
                <a:cs typeface="Georgia"/>
              </a:rPr>
              <a:t>For more information on how to do this </a:t>
            </a:r>
            <a:br>
              <a:rPr lang="en-US" sz="1200" dirty="0">
                <a:solidFill>
                  <a:prstClr val="white"/>
                </a:solidFill>
                <a:latin typeface="Georgia"/>
                <a:cs typeface="Georgia"/>
              </a:rPr>
            </a:br>
            <a:r>
              <a:rPr lang="en-US" sz="1200" dirty="0">
                <a:solidFill>
                  <a:prstClr val="white"/>
                </a:solidFill>
                <a:latin typeface="Georgia"/>
                <a:cs typeface="Georgia"/>
              </a:rPr>
              <a:t>please visit: </a:t>
            </a:r>
            <a:r>
              <a:rPr lang="en-US" sz="1200" dirty="0">
                <a:solidFill>
                  <a:prstClr val="white"/>
                </a:solidFill>
                <a:latin typeface="Georgia"/>
                <a:cs typeface="Georgia"/>
                <a:hlinkClick r:id="rId3"/>
              </a:rPr>
              <a:t>http://www.section508.va.gov/support/tutorials/powerpoint/index.asp</a:t>
            </a:r>
            <a:endParaRPr lang="en-US" sz="1200" dirty="0">
              <a:solidFill>
                <a:prstClr val="white"/>
              </a:solidFill>
              <a:latin typeface="Georgia"/>
              <a:cs typeface="Georgia"/>
            </a:endParaRPr>
          </a:p>
        </p:txBody>
      </p:sp>
      <p:sp>
        <p:nvSpPr>
          <p:cNvPr id="2" name="Title 1"/>
          <p:cNvSpPr>
            <a:spLocks noGrp="1"/>
          </p:cNvSpPr>
          <p:nvPr>
            <p:ph type="title"/>
          </p:nvPr>
        </p:nvSpPr>
        <p:spPr>
          <a:xfrm>
            <a:off x="990600" y="4267200"/>
            <a:ext cx="4419600" cy="457200"/>
          </a:xfrm>
          <a:prstGeom prst="rect">
            <a:avLst/>
          </a:prstGeom>
          <a:ln>
            <a:solidFill>
              <a:schemeClr val="bg1"/>
            </a:solidFill>
          </a:ln>
        </p:spPr>
        <p:txBody>
          <a:bodyPr anchor="t"/>
          <a:lstStyle>
            <a:lvl1pPr algn="l">
              <a:defRPr sz="2000" b="1">
                <a:solidFill>
                  <a:srgbClr val="7F7F7F"/>
                </a:solidFill>
                <a:latin typeface="Georgia"/>
                <a:cs typeface="Georgia"/>
              </a:defRPr>
            </a:lvl1pPr>
          </a:lstStyle>
          <a:p>
            <a:r>
              <a:rPr lang="en-US"/>
              <a:t>Click to edit Master title style</a:t>
            </a:r>
            <a:endParaRPr lang="en-US" dirty="0"/>
          </a:p>
        </p:txBody>
      </p:sp>
      <p:sp>
        <p:nvSpPr>
          <p:cNvPr id="18" name="TextBox 17"/>
          <p:cNvSpPr txBox="1"/>
          <p:nvPr/>
        </p:nvSpPr>
        <p:spPr>
          <a:xfrm>
            <a:off x="914400" y="317212"/>
            <a:ext cx="6705600" cy="292388"/>
          </a:xfrm>
          <a:prstGeom prst="rect">
            <a:avLst/>
          </a:prstGeom>
          <a:noFill/>
        </p:spPr>
        <p:txBody>
          <a:bodyPr wrap="square" rtlCol="0">
            <a:spAutoFit/>
          </a:bodyPr>
          <a:lstStyle/>
          <a:p>
            <a:r>
              <a:rPr lang="en-US" sz="1300" cap="all" dirty="0">
                <a:solidFill>
                  <a:prstClr val="white"/>
                </a:solidFill>
                <a:latin typeface="Georgia"/>
                <a:cs typeface="Georgia"/>
              </a:rPr>
              <a:t>CLICK HERE TO EDIT DOCUMENT TITLE HEADER INFORMATION</a:t>
            </a:r>
          </a:p>
        </p:txBody>
      </p:sp>
    </p:spTree>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new">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51"/>
            <a:ext cx="7772400" cy="1470025"/>
          </a:xfrm>
          <a:prstGeom prst="rect">
            <a:avLst/>
          </a:prstGeom>
        </p:spPr>
        <p:txBody>
          <a:bodyPr/>
          <a:lstStyle>
            <a:lvl1pPr>
              <a:defRPr sz="4400">
                <a:solidFill>
                  <a:schemeClr val="bg1"/>
                </a:solidFill>
                <a:latin typeface="Georgia"/>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bg1">
                    <a:lumMod val="75000"/>
                  </a:schemeClr>
                </a:solidFill>
                <a:latin typeface="Georgia"/>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US" dirty="0"/>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42B47BE4-8A5D-2F4C-AAC7-B0DA457BB671}" type="slidenum">
              <a:rPr lang="en-US" smtClean="0"/>
              <a:t>‹#›</a:t>
            </a:fld>
            <a:endParaRPr lang="en-US"/>
          </a:p>
        </p:txBody>
      </p:sp>
    </p:spTree>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9" name="TextBox 9"/>
          <p:cNvSpPr txBox="1">
            <a:spLocks noChangeArrowheads="1"/>
          </p:cNvSpPr>
          <p:nvPr/>
        </p:nvSpPr>
        <p:spPr bwMode="auto">
          <a:xfrm>
            <a:off x="1676400" y="2057426"/>
            <a:ext cx="6172200" cy="2277547"/>
          </a:xfrm>
          <a:prstGeom prst="rect">
            <a:avLst/>
          </a:prstGeom>
          <a:noFill/>
          <a:ln w="9525">
            <a:noFill/>
            <a:miter lim="800000"/>
            <a:headEnd/>
            <a:tailEnd/>
          </a:ln>
        </p:spPr>
        <p:txBody>
          <a:bodyPr wrap="square">
            <a:prstTxWarp prst="textNoShape">
              <a:avLst/>
            </a:prstTxWarp>
            <a:spAutoFit/>
          </a:bodyPr>
          <a:lstStyle/>
          <a:p>
            <a:pPr>
              <a:spcAft>
                <a:spcPts val="600"/>
              </a:spcAft>
            </a:pPr>
            <a:r>
              <a:rPr lang="en-US" sz="3600" b="1" cap="all" dirty="0">
                <a:solidFill>
                  <a:srgbClr val="FFFFFF"/>
                </a:solidFill>
                <a:latin typeface="Georgia"/>
                <a:cs typeface="Georgia"/>
              </a:rPr>
              <a:t>Click to EDIT MASTER</a:t>
            </a:r>
            <a:br>
              <a:rPr lang="en-US" sz="3600" b="1" cap="all" dirty="0">
                <a:solidFill>
                  <a:srgbClr val="FFFFFF"/>
                </a:solidFill>
                <a:latin typeface="Georgia"/>
                <a:cs typeface="Georgia"/>
              </a:rPr>
            </a:br>
            <a:r>
              <a:rPr lang="en-US" sz="3600" b="1" cap="all" dirty="0">
                <a:solidFill>
                  <a:srgbClr val="FFFFFF"/>
                </a:solidFill>
                <a:latin typeface="Georgia"/>
                <a:cs typeface="Georgia"/>
              </a:rPr>
              <a:t>INTRO TITLE</a:t>
            </a:r>
          </a:p>
          <a:p>
            <a:pPr defTabSz="457189">
              <a:spcAft>
                <a:spcPts val="600"/>
              </a:spcAft>
              <a:defRPr/>
            </a:pPr>
            <a:r>
              <a:rPr lang="en-US" sz="2000" dirty="0">
                <a:solidFill>
                  <a:srgbClr val="FFFFFF"/>
                </a:solidFill>
                <a:latin typeface="Georgia"/>
                <a:cs typeface="Georgia"/>
              </a:rPr>
              <a:t>Click to edit Master Intro Sub Title</a:t>
            </a:r>
          </a:p>
          <a:p>
            <a:pPr>
              <a:spcAft>
                <a:spcPts val="600"/>
              </a:spcAft>
            </a:pPr>
            <a:endParaRPr lang="en-US" sz="4000" b="1" cap="all" dirty="0">
              <a:solidFill>
                <a:srgbClr val="FFFFFF"/>
              </a:solidFill>
              <a:latin typeface="Arial Bold"/>
              <a:cs typeface="Arial Bold"/>
            </a:endParaRPr>
          </a:p>
        </p:txBody>
      </p:sp>
      <p:sp>
        <p:nvSpPr>
          <p:cNvPr id="11" name="Footer Placeholder 2"/>
          <p:cNvSpPr txBox="1">
            <a:spLocks/>
          </p:cNvSpPr>
          <p:nvPr/>
        </p:nvSpPr>
        <p:spPr>
          <a:xfrm>
            <a:off x="152400" y="6553226"/>
            <a:ext cx="3505200" cy="304801"/>
          </a:xfrm>
          <a:prstGeom prst="rect">
            <a:avLst/>
          </a:prstGeom>
        </p:spPr>
        <p:txBody>
          <a:bodyPr anchor="ctr"/>
          <a:lstStyle>
            <a:lvl1pPr>
              <a:defRPr sz="1000" spc="600">
                <a:solidFill>
                  <a:schemeClr val="bg1"/>
                </a:solidFill>
                <a:latin typeface="Myriad Pro"/>
                <a:cs typeface="Myriad Pro"/>
              </a:defRPr>
            </a:lvl1pPr>
          </a:lstStyle>
          <a:p>
            <a:pPr defTabSz="457189">
              <a:defRPr/>
            </a:pPr>
            <a:r>
              <a:rPr lang="en-US" sz="900" b="1" spc="0" dirty="0">
                <a:solidFill>
                  <a:prstClr val="white"/>
                </a:solidFill>
                <a:latin typeface="Georgia" panose="02040502050405020303" pitchFamily="18" charset="0"/>
                <a:cs typeface="Georgia"/>
              </a:rPr>
              <a:t>U.S. Department of Veterans Affairs</a:t>
            </a:r>
          </a:p>
        </p:txBody>
      </p:sp>
      <p:pic>
        <p:nvPicPr>
          <p:cNvPr id="12" name="Picture 11" title="I CARE LOGO"/>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53402" y="139883"/>
            <a:ext cx="735333" cy="562798"/>
          </a:xfrm>
          <a:prstGeom prst="rect">
            <a:avLst/>
          </a:prstGeom>
        </p:spPr>
      </p:pic>
    </p:spTree>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pic>
        <p:nvPicPr>
          <p:cNvPr id="2" name="Picture 1" title="I CARE LOGO"/>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41891" y="152426"/>
            <a:ext cx="648010" cy="495963"/>
          </a:xfrm>
          <a:prstGeom prst="rect">
            <a:avLst/>
          </a:prstGeom>
        </p:spPr>
      </p:pic>
      <p:grpSp>
        <p:nvGrpSpPr>
          <p:cNvPr id="14" name="Group 13"/>
          <p:cNvGrpSpPr/>
          <p:nvPr/>
        </p:nvGrpSpPr>
        <p:grpSpPr>
          <a:xfrm>
            <a:off x="381000" y="6553226"/>
            <a:ext cx="8534400" cy="304801"/>
            <a:chOff x="381000" y="6553200"/>
            <a:chExt cx="8534400" cy="304801"/>
          </a:xfrm>
        </p:grpSpPr>
        <p:sp>
          <p:nvSpPr>
            <p:cNvPr id="15" name="Footer Placeholder 2"/>
            <p:cNvSpPr txBox="1">
              <a:spLocks/>
            </p:cNvSpPr>
            <p:nvPr/>
          </p:nvSpPr>
          <p:spPr>
            <a:xfrm>
              <a:off x="2286000" y="6553200"/>
              <a:ext cx="3505200" cy="304801"/>
            </a:xfrm>
            <a:prstGeom prst="rect">
              <a:avLst/>
            </a:prstGeom>
          </p:spPr>
          <p:txBody>
            <a:bodyPr anchor="ctr"/>
            <a:lstStyle>
              <a:lvl1pPr>
                <a:defRPr sz="1000" spc="600">
                  <a:solidFill>
                    <a:schemeClr val="bg1"/>
                  </a:solidFill>
                  <a:latin typeface="Myriad Pro"/>
                  <a:cs typeface="Myriad Pro"/>
                </a:defRPr>
              </a:lvl1pPr>
            </a:lstStyle>
            <a:p>
              <a:pPr defTabSz="457189">
                <a:defRPr/>
              </a:pPr>
              <a:r>
                <a:rPr lang="en-US" dirty="0">
                  <a:solidFill>
                    <a:prstClr val="white"/>
                  </a:solidFill>
                  <a:latin typeface="Georgia"/>
                  <a:cs typeface="Georgia"/>
                </a:rPr>
                <a:t>FOOTER</a:t>
              </a:r>
            </a:p>
          </p:txBody>
        </p:sp>
        <p:sp>
          <p:nvSpPr>
            <p:cNvPr id="16" name="Footer Placeholder 2"/>
            <p:cNvSpPr txBox="1">
              <a:spLocks/>
            </p:cNvSpPr>
            <p:nvPr/>
          </p:nvSpPr>
          <p:spPr>
            <a:xfrm>
              <a:off x="381000" y="6553200"/>
              <a:ext cx="1143000" cy="304801"/>
            </a:xfrm>
            <a:prstGeom prst="rect">
              <a:avLst/>
            </a:prstGeom>
          </p:spPr>
          <p:txBody>
            <a:bodyPr anchor="ctr"/>
            <a:lstStyle>
              <a:lvl1pPr>
                <a:defRPr sz="1000" spc="600">
                  <a:solidFill>
                    <a:schemeClr val="bg1"/>
                  </a:solidFill>
                  <a:latin typeface="Myriad Pro"/>
                  <a:cs typeface="Myriad Pro"/>
                </a:defRPr>
              </a:lvl1pPr>
            </a:lstStyle>
            <a:p>
              <a:pPr defTabSz="457189">
                <a:defRPr/>
              </a:pPr>
              <a:r>
                <a:rPr lang="en-US" dirty="0">
                  <a:solidFill>
                    <a:prstClr val="white"/>
                  </a:solidFill>
                  <a:latin typeface="Georgia"/>
                  <a:cs typeface="Georgia"/>
                </a:rPr>
                <a:t>DATE</a:t>
              </a:r>
            </a:p>
          </p:txBody>
        </p:sp>
        <p:sp>
          <p:nvSpPr>
            <p:cNvPr id="17" name="Footer Placeholder 2"/>
            <p:cNvSpPr txBox="1">
              <a:spLocks/>
            </p:cNvSpPr>
            <p:nvPr/>
          </p:nvSpPr>
          <p:spPr>
            <a:xfrm>
              <a:off x="5410200" y="6553200"/>
              <a:ext cx="3505200" cy="304801"/>
            </a:xfrm>
            <a:prstGeom prst="rect">
              <a:avLst/>
            </a:prstGeom>
          </p:spPr>
          <p:txBody>
            <a:bodyPr anchor="ctr"/>
            <a:lstStyle>
              <a:lvl1pPr>
                <a:defRPr sz="1000" spc="600">
                  <a:solidFill>
                    <a:schemeClr val="bg1"/>
                  </a:solidFill>
                  <a:latin typeface="Myriad Pro"/>
                  <a:cs typeface="Myriad Pro"/>
                </a:defRPr>
              </a:lvl1pPr>
            </a:lstStyle>
            <a:p>
              <a:pPr algn="r" defTabSz="457189">
                <a:defRPr/>
              </a:pPr>
              <a:fld id="{1A5F8DB0-55B4-0340-8C35-5B2202340F07}" type="slidenum">
                <a:rPr lang="en-US" smtClean="0">
                  <a:solidFill>
                    <a:prstClr val="white"/>
                  </a:solidFill>
                  <a:latin typeface="Georgia"/>
                  <a:cs typeface="Georgia"/>
                </a:rPr>
                <a:pPr algn="r" defTabSz="457189">
                  <a:defRPr/>
                </a:pPr>
                <a:t>‹#›</a:t>
              </a:fld>
              <a:endParaRPr lang="en-US" dirty="0">
                <a:solidFill>
                  <a:prstClr val="white"/>
                </a:solidFill>
                <a:latin typeface="Georgia"/>
                <a:cs typeface="Georgia"/>
              </a:endParaRPr>
            </a:p>
          </p:txBody>
        </p:sp>
      </p:grpSp>
      <p:sp>
        <p:nvSpPr>
          <p:cNvPr id="7" name="Title 1"/>
          <p:cNvSpPr>
            <a:spLocks noGrp="1"/>
          </p:cNvSpPr>
          <p:nvPr>
            <p:ph type="title" hasCustomPrompt="1"/>
          </p:nvPr>
        </p:nvSpPr>
        <p:spPr>
          <a:xfrm>
            <a:off x="1219200" y="2743200"/>
            <a:ext cx="6705600" cy="1143000"/>
          </a:xfrm>
          <a:prstGeom prst="rect">
            <a:avLst/>
          </a:prstGeom>
          <a:solidFill>
            <a:schemeClr val="bg1"/>
          </a:solidFill>
          <a:ln w="0">
            <a:solidFill>
              <a:srgbClr val="FFFFFF"/>
            </a:solidFill>
          </a:ln>
        </p:spPr>
        <p:txBody>
          <a:bodyPr>
            <a:normAutofit/>
          </a:bodyPr>
          <a:lstStyle>
            <a:lvl1pPr algn="ctr">
              <a:defRPr sz="2400" b="1" i="0" cap="all" baseline="0">
                <a:solidFill>
                  <a:schemeClr val="bg1">
                    <a:lumMod val="65000"/>
                  </a:schemeClr>
                </a:solidFill>
                <a:latin typeface="Georgia"/>
                <a:cs typeface="Georgia"/>
              </a:defRPr>
            </a:lvl1pPr>
          </a:lstStyle>
          <a:p>
            <a:r>
              <a:rPr lang="en-US" dirty="0"/>
              <a:t>Click to edit Secondary</a:t>
            </a:r>
            <a:br>
              <a:rPr lang="en-US" dirty="0"/>
            </a:br>
            <a:r>
              <a:rPr lang="en-US" dirty="0"/>
              <a:t>Title Page</a:t>
            </a:r>
          </a:p>
        </p:txBody>
      </p:sp>
      <p:sp>
        <p:nvSpPr>
          <p:cNvPr id="11" name="TextBox 10"/>
          <p:cNvSpPr txBox="1"/>
          <p:nvPr/>
        </p:nvSpPr>
        <p:spPr>
          <a:xfrm>
            <a:off x="914400" y="317212"/>
            <a:ext cx="6705600" cy="292388"/>
          </a:xfrm>
          <a:prstGeom prst="rect">
            <a:avLst/>
          </a:prstGeom>
          <a:noFill/>
        </p:spPr>
        <p:txBody>
          <a:bodyPr wrap="square" rtlCol="0">
            <a:spAutoFit/>
          </a:bodyPr>
          <a:lstStyle/>
          <a:p>
            <a:r>
              <a:rPr lang="en-US" sz="1300" cap="all" dirty="0">
                <a:solidFill>
                  <a:prstClr val="white"/>
                </a:solidFill>
                <a:latin typeface="Georgia"/>
                <a:cs typeface="Georgia"/>
              </a:rPr>
              <a:t>CLICK HERE TO EDIT DOCUMENT TITLE HEADER INFORMATION</a:t>
            </a:r>
          </a:p>
        </p:txBody>
      </p:sp>
    </p:spTree>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p:cSld name="Title and Content">
    <p:spTree>
      <p:nvGrpSpPr>
        <p:cNvPr id="1" name=""/>
        <p:cNvGrpSpPr/>
        <p:nvPr/>
      </p:nvGrpSpPr>
      <p:grpSpPr>
        <a:xfrm>
          <a:off x="0" y="0"/>
          <a:ext cx="0" cy="0"/>
          <a:chOff x="0" y="0"/>
          <a:chExt cx="0" cy="0"/>
        </a:xfrm>
      </p:grpSpPr>
      <p:pic>
        <p:nvPicPr>
          <p:cNvPr id="8" name="Picture 7" title="I CARE LOGO"/>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41891" y="152426"/>
            <a:ext cx="648010" cy="495963"/>
          </a:xfrm>
          <a:prstGeom prst="rect">
            <a:avLst/>
          </a:prstGeom>
        </p:spPr>
      </p:pic>
      <p:grpSp>
        <p:nvGrpSpPr>
          <p:cNvPr id="15" name="Group 14"/>
          <p:cNvGrpSpPr/>
          <p:nvPr/>
        </p:nvGrpSpPr>
        <p:grpSpPr>
          <a:xfrm>
            <a:off x="152400" y="6553226"/>
            <a:ext cx="8763000" cy="304801"/>
            <a:chOff x="152400" y="6553200"/>
            <a:chExt cx="8763000" cy="304801"/>
          </a:xfrm>
        </p:grpSpPr>
        <p:sp>
          <p:nvSpPr>
            <p:cNvPr id="16" name="Footer Placeholder 2"/>
            <p:cNvSpPr txBox="1">
              <a:spLocks/>
            </p:cNvSpPr>
            <p:nvPr/>
          </p:nvSpPr>
          <p:spPr>
            <a:xfrm>
              <a:off x="152400" y="6553200"/>
              <a:ext cx="3505200" cy="304801"/>
            </a:xfrm>
            <a:prstGeom prst="rect">
              <a:avLst/>
            </a:prstGeom>
          </p:spPr>
          <p:txBody>
            <a:bodyPr anchor="ctr"/>
            <a:lstStyle>
              <a:lvl1pPr>
                <a:defRPr sz="1000" spc="600">
                  <a:solidFill>
                    <a:schemeClr val="bg1"/>
                  </a:solidFill>
                  <a:latin typeface="Myriad Pro"/>
                  <a:cs typeface="Myriad Pro"/>
                </a:defRPr>
              </a:lvl1pPr>
            </a:lstStyle>
            <a:p>
              <a:pPr defTabSz="457189">
                <a:defRPr/>
              </a:pPr>
              <a:r>
                <a:rPr lang="en-US" dirty="0">
                  <a:solidFill>
                    <a:prstClr val="white"/>
                  </a:solidFill>
                  <a:latin typeface="Georgia"/>
                  <a:cs typeface="Georgia"/>
                </a:rPr>
                <a:t>U.S. Department of Veterans Affairs</a:t>
              </a:r>
            </a:p>
          </p:txBody>
        </p:sp>
        <p:sp>
          <p:nvSpPr>
            <p:cNvPr id="17" name="Footer Placeholder 2"/>
            <p:cNvSpPr txBox="1">
              <a:spLocks/>
            </p:cNvSpPr>
            <p:nvPr/>
          </p:nvSpPr>
          <p:spPr>
            <a:xfrm>
              <a:off x="4419600" y="6553200"/>
              <a:ext cx="1143000" cy="304801"/>
            </a:xfrm>
            <a:prstGeom prst="rect">
              <a:avLst/>
            </a:prstGeom>
          </p:spPr>
          <p:txBody>
            <a:bodyPr anchor="ctr"/>
            <a:lstStyle>
              <a:lvl1pPr>
                <a:defRPr sz="1000" spc="600">
                  <a:solidFill>
                    <a:schemeClr val="bg1"/>
                  </a:solidFill>
                  <a:latin typeface="Myriad Pro"/>
                  <a:cs typeface="Myriad Pro"/>
                </a:defRPr>
              </a:lvl1pPr>
            </a:lstStyle>
            <a:p>
              <a:pPr defTabSz="457189">
                <a:defRPr/>
              </a:pPr>
              <a:r>
                <a:rPr lang="en-US" dirty="0">
                  <a:solidFill>
                    <a:prstClr val="white"/>
                  </a:solidFill>
                  <a:latin typeface="Georgia"/>
                  <a:cs typeface="Georgia"/>
                </a:rPr>
                <a:t>DATE</a:t>
              </a:r>
            </a:p>
          </p:txBody>
        </p:sp>
        <p:sp>
          <p:nvSpPr>
            <p:cNvPr id="18" name="Footer Placeholder 2"/>
            <p:cNvSpPr txBox="1">
              <a:spLocks/>
            </p:cNvSpPr>
            <p:nvPr/>
          </p:nvSpPr>
          <p:spPr>
            <a:xfrm>
              <a:off x="5410200" y="6553200"/>
              <a:ext cx="3505200" cy="304801"/>
            </a:xfrm>
            <a:prstGeom prst="rect">
              <a:avLst/>
            </a:prstGeom>
          </p:spPr>
          <p:txBody>
            <a:bodyPr anchor="ctr"/>
            <a:lstStyle>
              <a:lvl1pPr>
                <a:defRPr sz="1000" spc="600">
                  <a:solidFill>
                    <a:schemeClr val="bg1"/>
                  </a:solidFill>
                  <a:latin typeface="Myriad Pro"/>
                  <a:cs typeface="Myriad Pro"/>
                </a:defRPr>
              </a:lvl1pPr>
            </a:lstStyle>
            <a:p>
              <a:pPr algn="r" defTabSz="457189">
                <a:defRPr/>
              </a:pPr>
              <a:fld id="{1A5F8DB0-55B4-0340-8C35-5B2202340F07}" type="slidenum">
                <a:rPr lang="en-US" smtClean="0">
                  <a:solidFill>
                    <a:prstClr val="white"/>
                  </a:solidFill>
                  <a:latin typeface="Georgia"/>
                  <a:cs typeface="Georgia"/>
                </a:rPr>
                <a:pPr algn="r" defTabSz="457189">
                  <a:defRPr/>
                </a:pPr>
                <a:t>‹#›</a:t>
              </a:fld>
              <a:endParaRPr lang="en-US" dirty="0">
                <a:solidFill>
                  <a:prstClr val="white"/>
                </a:solidFill>
                <a:latin typeface="Georgia"/>
                <a:cs typeface="Georgia"/>
              </a:endParaRPr>
            </a:p>
          </p:txBody>
        </p:sp>
      </p:grpSp>
      <p:sp>
        <p:nvSpPr>
          <p:cNvPr id="12" name="Content Placeholder 2"/>
          <p:cNvSpPr>
            <a:spLocks noGrp="1"/>
          </p:cNvSpPr>
          <p:nvPr>
            <p:ph idx="1" hasCustomPrompt="1"/>
          </p:nvPr>
        </p:nvSpPr>
        <p:spPr>
          <a:xfrm>
            <a:off x="914400" y="2133600"/>
            <a:ext cx="7467600" cy="3581401"/>
          </a:xfrm>
          <a:prstGeom prst="rect">
            <a:avLst/>
          </a:prstGeom>
          <a:ln>
            <a:solidFill>
              <a:schemeClr val="bg1"/>
            </a:solidFill>
          </a:ln>
        </p:spPr>
        <p:txBody>
          <a:bodyPr/>
          <a:lstStyle>
            <a:lvl1pPr marL="27431" indent="0" algn="l">
              <a:buFont typeface="+mj-lt"/>
              <a:buAutoNum type="romanUcPeriod"/>
              <a:defRPr sz="1800" b="0">
                <a:solidFill>
                  <a:schemeClr val="bg1">
                    <a:lumMod val="50000"/>
                  </a:schemeClr>
                </a:solidFill>
                <a:latin typeface="Georgia"/>
                <a:cs typeface="Georgia"/>
              </a:defRPr>
            </a:lvl1pPr>
            <a:lvl2pPr marL="301744" indent="0" algn="l">
              <a:buFont typeface="+mj-lt"/>
              <a:buAutoNum type="alphaUcPeriod"/>
              <a:defRPr sz="1600" b="1" i="0">
                <a:solidFill>
                  <a:schemeClr val="bg1">
                    <a:lumMod val="50000"/>
                  </a:schemeClr>
                </a:solidFill>
                <a:latin typeface="Georgia"/>
                <a:cs typeface="Georgia"/>
              </a:defRPr>
            </a:lvl2pPr>
            <a:lvl3pPr marL="621776" indent="0" algn="l">
              <a:buFont typeface="+mj-lt"/>
              <a:buAutoNum type="arabicPeriod"/>
              <a:defRPr sz="1600">
                <a:solidFill>
                  <a:schemeClr val="bg1">
                    <a:lumMod val="50000"/>
                  </a:schemeClr>
                </a:solidFill>
                <a:latin typeface="Georgia"/>
                <a:cs typeface="Georgia"/>
              </a:defRPr>
            </a:lvl3pPr>
            <a:lvl4pPr marL="868658" indent="0" algn="l">
              <a:buFont typeface="+mj-lt"/>
              <a:buAutoNum type="alphaLcParenR"/>
              <a:defRPr sz="1600">
                <a:solidFill>
                  <a:schemeClr val="bg1">
                    <a:lumMod val="50000"/>
                  </a:schemeClr>
                </a:solidFill>
                <a:latin typeface="Georgia"/>
                <a:cs typeface="Georgia"/>
              </a:defRPr>
            </a:lvl4pPr>
            <a:lvl5pPr marL="1142971" indent="0" algn="l">
              <a:buFont typeface="Arial"/>
              <a:buChar char="•"/>
              <a:defRPr sz="1600">
                <a:solidFill>
                  <a:schemeClr val="bg1">
                    <a:lumMod val="50000"/>
                  </a:schemeClr>
                </a:solidFill>
                <a:latin typeface="Georgia"/>
                <a:cs typeface="Georgia"/>
              </a:defRPr>
            </a:lvl5pPr>
          </a:lstStyle>
          <a:p>
            <a:pPr lvl="0"/>
            <a:r>
              <a:rPr lang="en-US" dirty="0"/>
              <a:t>  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2" name="Title 1"/>
          <p:cNvSpPr>
            <a:spLocks noGrp="1"/>
          </p:cNvSpPr>
          <p:nvPr>
            <p:ph type="title"/>
          </p:nvPr>
        </p:nvSpPr>
        <p:spPr>
          <a:xfrm>
            <a:off x="914400" y="1257300"/>
            <a:ext cx="7467600" cy="685800"/>
          </a:xfrm>
          <a:prstGeom prst="rect">
            <a:avLst/>
          </a:prstGeom>
          <a:ln>
            <a:solidFill>
              <a:schemeClr val="bg1"/>
            </a:solidFill>
          </a:ln>
        </p:spPr>
        <p:txBody>
          <a:bodyPr/>
          <a:lstStyle>
            <a:lvl1pPr algn="l">
              <a:defRPr sz="2800" b="1" i="0">
                <a:solidFill>
                  <a:srgbClr val="174782"/>
                </a:solidFill>
                <a:latin typeface="Georgia"/>
                <a:cs typeface="Georgia"/>
              </a:defRPr>
            </a:lvl1pPr>
          </a:lstStyle>
          <a:p>
            <a:r>
              <a:rPr lang="en-US"/>
              <a:t>Click to edit Master title style</a:t>
            </a:r>
            <a:endParaRPr lang="en-US" dirty="0"/>
          </a:p>
        </p:txBody>
      </p:sp>
      <p:sp>
        <p:nvSpPr>
          <p:cNvPr id="14" name="TextBox 13"/>
          <p:cNvSpPr txBox="1"/>
          <p:nvPr/>
        </p:nvSpPr>
        <p:spPr>
          <a:xfrm>
            <a:off x="914400" y="317212"/>
            <a:ext cx="6705600" cy="292388"/>
          </a:xfrm>
          <a:prstGeom prst="rect">
            <a:avLst/>
          </a:prstGeom>
          <a:noFill/>
        </p:spPr>
        <p:txBody>
          <a:bodyPr wrap="square" rtlCol="0">
            <a:spAutoFit/>
          </a:bodyPr>
          <a:lstStyle/>
          <a:p>
            <a:r>
              <a:rPr lang="en-US" sz="1300" cap="all" dirty="0">
                <a:solidFill>
                  <a:prstClr val="white"/>
                </a:solidFill>
                <a:latin typeface="Georgia"/>
                <a:cs typeface="Georgia"/>
              </a:rPr>
              <a:t>CLICK HERE TO EDIT DOCUMENT TITLE HEADER INFORMATION</a:t>
            </a:r>
          </a:p>
        </p:txBody>
      </p:sp>
    </p:spTree>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1_Comparison">
    <p:spTree>
      <p:nvGrpSpPr>
        <p:cNvPr id="1" name=""/>
        <p:cNvGrpSpPr/>
        <p:nvPr/>
      </p:nvGrpSpPr>
      <p:grpSpPr>
        <a:xfrm>
          <a:off x="0" y="0"/>
          <a:ext cx="0" cy="0"/>
          <a:chOff x="0" y="0"/>
          <a:chExt cx="0" cy="0"/>
        </a:xfrm>
      </p:grpSpPr>
      <p:pic>
        <p:nvPicPr>
          <p:cNvPr id="8" name="Picture 7" title="I CARE LOGO"/>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41891" y="152426"/>
            <a:ext cx="648010" cy="495963"/>
          </a:xfrm>
          <a:prstGeom prst="rect">
            <a:avLst/>
          </a:prstGeom>
        </p:spPr>
      </p:pic>
      <p:grpSp>
        <p:nvGrpSpPr>
          <p:cNvPr id="9" name="Group 8"/>
          <p:cNvGrpSpPr/>
          <p:nvPr/>
        </p:nvGrpSpPr>
        <p:grpSpPr>
          <a:xfrm>
            <a:off x="152400" y="6553226"/>
            <a:ext cx="8763000" cy="304801"/>
            <a:chOff x="152400" y="6553200"/>
            <a:chExt cx="8763000" cy="304801"/>
          </a:xfrm>
        </p:grpSpPr>
        <p:sp>
          <p:nvSpPr>
            <p:cNvPr id="15" name="Footer Placeholder 2"/>
            <p:cNvSpPr txBox="1">
              <a:spLocks/>
            </p:cNvSpPr>
            <p:nvPr/>
          </p:nvSpPr>
          <p:spPr>
            <a:xfrm>
              <a:off x="152400" y="6553200"/>
              <a:ext cx="3505200" cy="304801"/>
            </a:xfrm>
            <a:prstGeom prst="rect">
              <a:avLst/>
            </a:prstGeom>
          </p:spPr>
          <p:txBody>
            <a:bodyPr anchor="ctr"/>
            <a:lstStyle>
              <a:lvl1pPr>
                <a:defRPr sz="1000" spc="600">
                  <a:solidFill>
                    <a:schemeClr val="bg1"/>
                  </a:solidFill>
                  <a:latin typeface="Myriad Pro"/>
                  <a:cs typeface="Myriad Pro"/>
                </a:defRPr>
              </a:lvl1pPr>
            </a:lstStyle>
            <a:p>
              <a:pPr defTabSz="457189">
                <a:defRPr/>
              </a:pPr>
              <a:r>
                <a:rPr lang="en-US" dirty="0">
                  <a:solidFill>
                    <a:prstClr val="white"/>
                  </a:solidFill>
                  <a:latin typeface="Georgia"/>
                  <a:cs typeface="Georgia"/>
                </a:rPr>
                <a:t>U.S. Department of Veterans Affairs</a:t>
              </a:r>
            </a:p>
          </p:txBody>
        </p:sp>
        <p:sp>
          <p:nvSpPr>
            <p:cNvPr id="16" name="Footer Placeholder 2"/>
            <p:cNvSpPr txBox="1">
              <a:spLocks/>
            </p:cNvSpPr>
            <p:nvPr/>
          </p:nvSpPr>
          <p:spPr>
            <a:xfrm>
              <a:off x="4419600" y="6553200"/>
              <a:ext cx="1143000" cy="304801"/>
            </a:xfrm>
            <a:prstGeom prst="rect">
              <a:avLst/>
            </a:prstGeom>
          </p:spPr>
          <p:txBody>
            <a:bodyPr anchor="ctr"/>
            <a:lstStyle>
              <a:lvl1pPr>
                <a:defRPr sz="1000" spc="600">
                  <a:solidFill>
                    <a:schemeClr val="bg1"/>
                  </a:solidFill>
                  <a:latin typeface="Myriad Pro"/>
                  <a:cs typeface="Myriad Pro"/>
                </a:defRPr>
              </a:lvl1pPr>
            </a:lstStyle>
            <a:p>
              <a:pPr defTabSz="457189">
                <a:defRPr/>
              </a:pPr>
              <a:r>
                <a:rPr lang="en-US" dirty="0">
                  <a:solidFill>
                    <a:prstClr val="white"/>
                  </a:solidFill>
                  <a:latin typeface="Georgia"/>
                  <a:cs typeface="Georgia"/>
                </a:rPr>
                <a:t>DATE</a:t>
              </a:r>
            </a:p>
          </p:txBody>
        </p:sp>
        <p:sp>
          <p:nvSpPr>
            <p:cNvPr id="18" name="Footer Placeholder 2"/>
            <p:cNvSpPr txBox="1">
              <a:spLocks/>
            </p:cNvSpPr>
            <p:nvPr/>
          </p:nvSpPr>
          <p:spPr>
            <a:xfrm>
              <a:off x="5410200" y="6553200"/>
              <a:ext cx="3505200" cy="304801"/>
            </a:xfrm>
            <a:prstGeom prst="rect">
              <a:avLst/>
            </a:prstGeom>
          </p:spPr>
          <p:txBody>
            <a:bodyPr anchor="ctr"/>
            <a:lstStyle>
              <a:lvl1pPr>
                <a:defRPr sz="1000" spc="600">
                  <a:solidFill>
                    <a:schemeClr val="bg1"/>
                  </a:solidFill>
                  <a:latin typeface="Myriad Pro"/>
                  <a:cs typeface="Myriad Pro"/>
                </a:defRPr>
              </a:lvl1pPr>
            </a:lstStyle>
            <a:p>
              <a:pPr algn="r" defTabSz="457189">
                <a:defRPr/>
              </a:pPr>
              <a:fld id="{1A5F8DB0-55B4-0340-8C35-5B2202340F07}" type="slidenum">
                <a:rPr lang="en-US" smtClean="0">
                  <a:solidFill>
                    <a:prstClr val="white"/>
                  </a:solidFill>
                  <a:latin typeface="Georgia"/>
                  <a:cs typeface="Georgia"/>
                </a:rPr>
                <a:pPr algn="r" defTabSz="457189">
                  <a:defRPr/>
                </a:pPr>
                <a:t>‹#›</a:t>
              </a:fld>
              <a:endParaRPr lang="en-US" dirty="0">
                <a:solidFill>
                  <a:prstClr val="white"/>
                </a:solidFill>
                <a:latin typeface="Georgia"/>
                <a:cs typeface="Georgia"/>
              </a:endParaRPr>
            </a:p>
          </p:txBody>
        </p:sp>
      </p:grpSp>
      <p:sp>
        <p:nvSpPr>
          <p:cNvPr id="17" name="Content Placeholder 2"/>
          <p:cNvSpPr>
            <a:spLocks noGrp="1"/>
          </p:cNvSpPr>
          <p:nvPr>
            <p:ph idx="17" hasCustomPrompt="1"/>
          </p:nvPr>
        </p:nvSpPr>
        <p:spPr>
          <a:xfrm>
            <a:off x="4419600" y="1524000"/>
            <a:ext cx="3581400" cy="4572000"/>
          </a:xfrm>
          <a:prstGeom prst="rect">
            <a:avLst/>
          </a:prstGeom>
          <a:ln>
            <a:solidFill>
              <a:schemeClr val="bg1"/>
            </a:solidFill>
          </a:ln>
        </p:spPr>
        <p:txBody>
          <a:bodyPr/>
          <a:lstStyle>
            <a:lvl1pPr marL="0" indent="0" algn="l">
              <a:buFont typeface="+mj-lt"/>
              <a:buAutoNum type="romanUcPeriod"/>
              <a:defRPr sz="1800" b="0">
                <a:solidFill>
                  <a:schemeClr val="bg1">
                    <a:lumMod val="50000"/>
                  </a:schemeClr>
                </a:solidFill>
                <a:latin typeface="Georgia"/>
                <a:cs typeface="Georgia"/>
              </a:defRPr>
            </a:lvl1pPr>
            <a:lvl2pPr marL="210307" indent="0" algn="l">
              <a:buFont typeface="+mj-lt"/>
              <a:buAutoNum type="alphaUcPeriod"/>
              <a:defRPr sz="1600" b="1" i="0">
                <a:solidFill>
                  <a:schemeClr val="bg1">
                    <a:lumMod val="50000"/>
                  </a:schemeClr>
                </a:solidFill>
                <a:latin typeface="Georgia"/>
                <a:cs typeface="Georgia"/>
              </a:defRPr>
            </a:lvl2pPr>
            <a:lvl3pPr marL="475476" indent="0" algn="l">
              <a:buFont typeface="+mj-lt"/>
              <a:buAutoNum type="arabicPeriod"/>
              <a:defRPr sz="1600">
                <a:solidFill>
                  <a:schemeClr val="bg1">
                    <a:lumMod val="50000"/>
                  </a:schemeClr>
                </a:solidFill>
                <a:latin typeface="Georgia"/>
                <a:cs typeface="Georgia"/>
              </a:defRPr>
            </a:lvl3pPr>
            <a:lvl4pPr marL="694927" indent="0" algn="l">
              <a:buFont typeface="+mj-lt"/>
              <a:buAutoNum type="alphaLcParenR"/>
              <a:defRPr sz="1600">
                <a:solidFill>
                  <a:schemeClr val="bg1">
                    <a:lumMod val="50000"/>
                  </a:schemeClr>
                </a:solidFill>
                <a:latin typeface="Georgia"/>
                <a:cs typeface="Georgia"/>
              </a:defRPr>
            </a:lvl4pPr>
            <a:lvl5pPr marL="932665" indent="0" algn="l">
              <a:buFont typeface="Arial"/>
              <a:buChar char="•"/>
              <a:defRPr sz="1600">
                <a:solidFill>
                  <a:schemeClr val="bg1">
                    <a:lumMod val="50000"/>
                  </a:schemeClr>
                </a:solidFill>
                <a:latin typeface="Georgia"/>
                <a:cs typeface="Georgia"/>
              </a:defRPr>
            </a:lvl5pPr>
          </a:lstStyle>
          <a:p>
            <a:pPr lvl="0"/>
            <a:r>
              <a:rPr lang="en-US" dirty="0"/>
              <a:t>  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14" name="Text Placeholder 4"/>
          <p:cNvSpPr>
            <a:spLocks noGrp="1"/>
          </p:cNvSpPr>
          <p:nvPr>
            <p:ph type="body" sz="quarter" idx="13" hasCustomPrompt="1"/>
          </p:nvPr>
        </p:nvSpPr>
        <p:spPr>
          <a:xfrm>
            <a:off x="1022350" y="1524026"/>
            <a:ext cx="2940050" cy="3101181"/>
          </a:xfrm>
          <a:prstGeom prst="rect">
            <a:avLst/>
          </a:prstGeom>
          <a:ln>
            <a:solidFill>
              <a:schemeClr val="bg1"/>
            </a:solidFill>
          </a:ln>
        </p:spPr>
        <p:txBody>
          <a:bodyPr anchor="t"/>
          <a:lstStyle>
            <a:lvl1pPr marL="0" indent="0">
              <a:spcAft>
                <a:spcPts val="0"/>
              </a:spcAft>
              <a:buNone/>
              <a:defRPr sz="2600" b="1" baseline="0">
                <a:solidFill>
                  <a:srgbClr val="174782"/>
                </a:solidFill>
                <a:latin typeface="Georgia"/>
                <a:cs typeface="Georgia"/>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title styles</a:t>
            </a:r>
          </a:p>
          <a:p>
            <a:pPr lvl="0"/>
            <a:endParaRPr lang="en-US" dirty="0"/>
          </a:p>
        </p:txBody>
      </p:sp>
      <p:sp>
        <p:nvSpPr>
          <p:cNvPr id="13" name="TextBox 12"/>
          <p:cNvSpPr txBox="1"/>
          <p:nvPr/>
        </p:nvSpPr>
        <p:spPr>
          <a:xfrm>
            <a:off x="914400" y="317212"/>
            <a:ext cx="6705600" cy="292388"/>
          </a:xfrm>
          <a:prstGeom prst="rect">
            <a:avLst/>
          </a:prstGeom>
          <a:noFill/>
        </p:spPr>
        <p:txBody>
          <a:bodyPr wrap="square" rtlCol="0">
            <a:spAutoFit/>
          </a:bodyPr>
          <a:lstStyle/>
          <a:p>
            <a:r>
              <a:rPr lang="en-US" sz="1300" cap="all" dirty="0">
                <a:solidFill>
                  <a:prstClr val="white"/>
                </a:solidFill>
                <a:latin typeface="Georgia"/>
                <a:cs typeface="Georgia"/>
              </a:rPr>
              <a:t>CLICK HERE TO EDIT DOCUMENT TITLE HEADER INFORMATION</a:t>
            </a:r>
          </a:p>
        </p:txBody>
      </p:sp>
    </p:spTree>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Comparison">
    <p:spTree>
      <p:nvGrpSpPr>
        <p:cNvPr id="1" name=""/>
        <p:cNvGrpSpPr/>
        <p:nvPr/>
      </p:nvGrpSpPr>
      <p:grpSpPr>
        <a:xfrm>
          <a:off x="0" y="0"/>
          <a:ext cx="0" cy="0"/>
          <a:chOff x="0" y="0"/>
          <a:chExt cx="0" cy="0"/>
        </a:xfrm>
      </p:grpSpPr>
      <p:pic>
        <p:nvPicPr>
          <p:cNvPr id="13" name="Picture 12" title="I CARE LOGO"/>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41891" y="152426"/>
            <a:ext cx="648010" cy="495963"/>
          </a:xfrm>
          <a:prstGeom prst="rect">
            <a:avLst/>
          </a:prstGeom>
        </p:spPr>
      </p:pic>
      <p:grpSp>
        <p:nvGrpSpPr>
          <p:cNvPr id="17" name="Group 16"/>
          <p:cNvGrpSpPr/>
          <p:nvPr/>
        </p:nvGrpSpPr>
        <p:grpSpPr>
          <a:xfrm>
            <a:off x="152400" y="6553226"/>
            <a:ext cx="8763000" cy="304801"/>
            <a:chOff x="152400" y="6553200"/>
            <a:chExt cx="8763000" cy="304801"/>
          </a:xfrm>
        </p:grpSpPr>
        <p:sp>
          <p:nvSpPr>
            <p:cNvPr id="20" name="Footer Placeholder 2"/>
            <p:cNvSpPr txBox="1">
              <a:spLocks/>
            </p:cNvSpPr>
            <p:nvPr/>
          </p:nvSpPr>
          <p:spPr>
            <a:xfrm>
              <a:off x="152400" y="6553200"/>
              <a:ext cx="3505200" cy="304801"/>
            </a:xfrm>
            <a:prstGeom prst="rect">
              <a:avLst/>
            </a:prstGeom>
          </p:spPr>
          <p:txBody>
            <a:bodyPr anchor="ctr"/>
            <a:lstStyle>
              <a:lvl1pPr>
                <a:defRPr sz="1000" spc="600">
                  <a:solidFill>
                    <a:schemeClr val="bg1"/>
                  </a:solidFill>
                  <a:latin typeface="Myriad Pro"/>
                  <a:cs typeface="Myriad Pro"/>
                </a:defRPr>
              </a:lvl1pPr>
            </a:lstStyle>
            <a:p>
              <a:pPr defTabSz="457189">
                <a:defRPr/>
              </a:pPr>
              <a:r>
                <a:rPr lang="en-US" dirty="0">
                  <a:solidFill>
                    <a:prstClr val="white"/>
                  </a:solidFill>
                  <a:latin typeface="Georgia"/>
                  <a:cs typeface="Georgia"/>
                </a:rPr>
                <a:t>U.S. Department of Veterans Affairs</a:t>
              </a:r>
            </a:p>
          </p:txBody>
        </p:sp>
        <p:sp>
          <p:nvSpPr>
            <p:cNvPr id="21" name="Footer Placeholder 2"/>
            <p:cNvSpPr txBox="1">
              <a:spLocks/>
            </p:cNvSpPr>
            <p:nvPr/>
          </p:nvSpPr>
          <p:spPr>
            <a:xfrm>
              <a:off x="4419600" y="6553200"/>
              <a:ext cx="1143000" cy="304801"/>
            </a:xfrm>
            <a:prstGeom prst="rect">
              <a:avLst/>
            </a:prstGeom>
          </p:spPr>
          <p:txBody>
            <a:bodyPr anchor="ctr"/>
            <a:lstStyle>
              <a:lvl1pPr>
                <a:defRPr sz="1000" spc="600">
                  <a:solidFill>
                    <a:schemeClr val="bg1"/>
                  </a:solidFill>
                  <a:latin typeface="Myriad Pro"/>
                  <a:cs typeface="Myriad Pro"/>
                </a:defRPr>
              </a:lvl1pPr>
            </a:lstStyle>
            <a:p>
              <a:pPr defTabSz="457189">
                <a:defRPr/>
              </a:pPr>
              <a:r>
                <a:rPr lang="en-US" dirty="0">
                  <a:solidFill>
                    <a:prstClr val="white"/>
                  </a:solidFill>
                  <a:latin typeface="Georgia"/>
                  <a:cs typeface="Georgia"/>
                </a:rPr>
                <a:t>DATE</a:t>
              </a:r>
            </a:p>
          </p:txBody>
        </p:sp>
        <p:sp>
          <p:nvSpPr>
            <p:cNvPr id="26" name="Footer Placeholder 2"/>
            <p:cNvSpPr txBox="1">
              <a:spLocks/>
            </p:cNvSpPr>
            <p:nvPr/>
          </p:nvSpPr>
          <p:spPr>
            <a:xfrm>
              <a:off x="5410200" y="6553200"/>
              <a:ext cx="3505200" cy="304801"/>
            </a:xfrm>
            <a:prstGeom prst="rect">
              <a:avLst/>
            </a:prstGeom>
          </p:spPr>
          <p:txBody>
            <a:bodyPr anchor="ctr"/>
            <a:lstStyle>
              <a:lvl1pPr>
                <a:defRPr sz="1000" spc="600">
                  <a:solidFill>
                    <a:schemeClr val="bg1"/>
                  </a:solidFill>
                  <a:latin typeface="Myriad Pro"/>
                  <a:cs typeface="Myriad Pro"/>
                </a:defRPr>
              </a:lvl1pPr>
            </a:lstStyle>
            <a:p>
              <a:pPr algn="r" defTabSz="457189">
                <a:defRPr/>
              </a:pPr>
              <a:fld id="{1A5F8DB0-55B4-0340-8C35-5B2202340F07}" type="slidenum">
                <a:rPr lang="en-US" smtClean="0">
                  <a:solidFill>
                    <a:prstClr val="white"/>
                  </a:solidFill>
                  <a:latin typeface="Georgia"/>
                  <a:cs typeface="Georgia"/>
                </a:rPr>
                <a:pPr algn="r" defTabSz="457189">
                  <a:defRPr/>
                </a:pPr>
                <a:t>‹#›</a:t>
              </a:fld>
              <a:endParaRPr lang="en-US" dirty="0">
                <a:solidFill>
                  <a:prstClr val="white"/>
                </a:solidFill>
                <a:latin typeface="Georgia"/>
                <a:cs typeface="Georgia"/>
              </a:endParaRPr>
            </a:p>
          </p:txBody>
        </p:sp>
      </p:grpSp>
      <p:sp>
        <p:nvSpPr>
          <p:cNvPr id="16" name="Text Placeholder 4"/>
          <p:cNvSpPr>
            <a:spLocks noGrp="1"/>
          </p:cNvSpPr>
          <p:nvPr>
            <p:ph type="body" sz="quarter" idx="16"/>
          </p:nvPr>
        </p:nvSpPr>
        <p:spPr>
          <a:xfrm>
            <a:off x="5102238" y="1935957"/>
            <a:ext cx="4041775" cy="639762"/>
          </a:xfrm>
          <a:prstGeom prst="rect">
            <a:avLst/>
          </a:prstGeom>
          <a:ln>
            <a:solidFill>
              <a:schemeClr val="bg1"/>
            </a:solidFill>
          </a:ln>
        </p:spPr>
        <p:txBody>
          <a:bodyPr anchor="b"/>
          <a:lstStyle>
            <a:lvl1pPr marL="0" indent="0">
              <a:buNone/>
              <a:defRPr sz="2000" b="0">
                <a:solidFill>
                  <a:srgbClr val="174782"/>
                </a:solidFill>
                <a:latin typeface="Georgia"/>
                <a:cs typeface="Georgia"/>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14" name="Text Placeholder 4"/>
          <p:cNvSpPr>
            <a:spLocks noGrp="1"/>
          </p:cNvSpPr>
          <p:nvPr>
            <p:ph type="body" sz="quarter" idx="13"/>
          </p:nvPr>
        </p:nvSpPr>
        <p:spPr>
          <a:xfrm>
            <a:off x="914413" y="1935957"/>
            <a:ext cx="4041775" cy="639762"/>
          </a:xfrm>
          <a:prstGeom prst="rect">
            <a:avLst/>
          </a:prstGeom>
          <a:ln>
            <a:solidFill>
              <a:schemeClr val="bg1"/>
            </a:solidFill>
          </a:ln>
        </p:spPr>
        <p:txBody>
          <a:bodyPr anchor="b"/>
          <a:lstStyle>
            <a:lvl1pPr marL="0" indent="0">
              <a:buNone/>
              <a:defRPr sz="2000" b="0">
                <a:solidFill>
                  <a:srgbClr val="174782"/>
                </a:solidFill>
                <a:latin typeface="Georgia"/>
                <a:cs typeface="Georgia"/>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18" name="Title 1"/>
          <p:cNvSpPr>
            <a:spLocks noGrp="1"/>
          </p:cNvSpPr>
          <p:nvPr>
            <p:ph type="title"/>
          </p:nvPr>
        </p:nvSpPr>
        <p:spPr>
          <a:xfrm>
            <a:off x="914400" y="1257300"/>
            <a:ext cx="7467600" cy="685800"/>
          </a:xfrm>
          <a:prstGeom prst="rect">
            <a:avLst/>
          </a:prstGeom>
          <a:ln>
            <a:solidFill>
              <a:schemeClr val="bg1"/>
            </a:solidFill>
          </a:ln>
        </p:spPr>
        <p:txBody>
          <a:bodyPr/>
          <a:lstStyle>
            <a:lvl1pPr algn="l">
              <a:defRPr sz="2800" b="1" i="0">
                <a:solidFill>
                  <a:srgbClr val="174782"/>
                </a:solidFill>
                <a:latin typeface="Georgia"/>
                <a:cs typeface="Georgia"/>
              </a:defRPr>
            </a:lvl1pPr>
          </a:lstStyle>
          <a:p>
            <a:r>
              <a:rPr lang="en-US"/>
              <a:t>Click to edit Master title style</a:t>
            </a:r>
            <a:endParaRPr lang="en-US" dirty="0"/>
          </a:p>
        </p:txBody>
      </p:sp>
      <p:sp>
        <p:nvSpPr>
          <p:cNvPr id="15" name="Content Placeholder 2"/>
          <p:cNvSpPr>
            <a:spLocks noGrp="1"/>
          </p:cNvSpPr>
          <p:nvPr>
            <p:ph idx="1" hasCustomPrompt="1"/>
          </p:nvPr>
        </p:nvSpPr>
        <p:spPr>
          <a:xfrm>
            <a:off x="914412" y="2575719"/>
            <a:ext cx="3660775" cy="2834481"/>
          </a:xfrm>
          <a:prstGeom prst="rect">
            <a:avLst/>
          </a:prstGeom>
          <a:ln>
            <a:solidFill>
              <a:schemeClr val="bg1"/>
            </a:solidFill>
          </a:ln>
        </p:spPr>
        <p:txBody>
          <a:bodyPr/>
          <a:lstStyle>
            <a:lvl1pPr marL="0" indent="0" algn="l">
              <a:buFont typeface="+mj-lt"/>
              <a:buAutoNum type="romanUcPeriod"/>
              <a:defRPr sz="1800" b="0">
                <a:solidFill>
                  <a:schemeClr val="bg1">
                    <a:lumMod val="50000"/>
                  </a:schemeClr>
                </a:solidFill>
                <a:latin typeface="Georgia"/>
                <a:cs typeface="Georgia"/>
              </a:defRPr>
            </a:lvl1pPr>
            <a:lvl2pPr marL="210307" indent="0" algn="l">
              <a:buFont typeface="+mj-lt"/>
              <a:buAutoNum type="alphaUcPeriod"/>
              <a:defRPr sz="1600" b="1" i="0">
                <a:solidFill>
                  <a:schemeClr val="bg1">
                    <a:lumMod val="50000"/>
                  </a:schemeClr>
                </a:solidFill>
                <a:latin typeface="Georgia"/>
                <a:cs typeface="Georgia"/>
              </a:defRPr>
            </a:lvl2pPr>
            <a:lvl3pPr marL="475476" indent="0" algn="l">
              <a:buFont typeface="+mj-lt"/>
              <a:buAutoNum type="arabicPeriod"/>
              <a:defRPr sz="1600">
                <a:solidFill>
                  <a:schemeClr val="bg1">
                    <a:lumMod val="50000"/>
                  </a:schemeClr>
                </a:solidFill>
                <a:latin typeface="Georgia"/>
                <a:cs typeface="Georgia"/>
              </a:defRPr>
            </a:lvl3pPr>
            <a:lvl4pPr marL="694927" indent="0" algn="l">
              <a:buFont typeface="+mj-lt"/>
              <a:buAutoNum type="alphaLcParenR"/>
              <a:defRPr sz="1600">
                <a:solidFill>
                  <a:schemeClr val="bg1">
                    <a:lumMod val="50000"/>
                  </a:schemeClr>
                </a:solidFill>
                <a:latin typeface="Georgia"/>
                <a:cs typeface="Georgia"/>
              </a:defRPr>
            </a:lvl4pPr>
            <a:lvl5pPr marL="932665" indent="0" algn="l">
              <a:buFont typeface="Arial"/>
              <a:buChar char="•"/>
              <a:defRPr sz="1600">
                <a:solidFill>
                  <a:schemeClr val="bg1">
                    <a:lumMod val="50000"/>
                  </a:schemeClr>
                </a:solidFill>
                <a:latin typeface="Georgia"/>
                <a:cs typeface="Georgia"/>
              </a:defRPr>
            </a:lvl5pPr>
          </a:lstStyle>
          <a:p>
            <a:pPr lvl="0"/>
            <a:r>
              <a:rPr lang="en-US" dirty="0"/>
              <a:t>  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19" name="Content Placeholder 2"/>
          <p:cNvSpPr>
            <a:spLocks noGrp="1"/>
          </p:cNvSpPr>
          <p:nvPr>
            <p:ph idx="17" hasCustomPrompt="1"/>
          </p:nvPr>
        </p:nvSpPr>
        <p:spPr>
          <a:xfrm>
            <a:off x="5105400" y="2575719"/>
            <a:ext cx="3581400" cy="2834481"/>
          </a:xfrm>
          <a:prstGeom prst="rect">
            <a:avLst/>
          </a:prstGeom>
          <a:ln>
            <a:solidFill>
              <a:schemeClr val="bg1"/>
            </a:solidFill>
          </a:ln>
        </p:spPr>
        <p:txBody>
          <a:bodyPr/>
          <a:lstStyle>
            <a:lvl1pPr marL="0" indent="0" algn="l">
              <a:buFont typeface="+mj-lt"/>
              <a:buAutoNum type="romanUcPeriod"/>
              <a:defRPr sz="1800" b="0">
                <a:solidFill>
                  <a:schemeClr val="bg1">
                    <a:lumMod val="50000"/>
                  </a:schemeClr>
                </a:solidFill>
                <a:latin typeface="Georgia"/>
                <a:cs typeface="Georgia"/>
              </a:defRPr>
            </a:lvl1pPr>
            <a:lvl2pPr marL="210307" indent="0" algn="l">
              <a:buFont typeface="+mj-lt"/>
              <a:buAutoNum type="alphaUcPeriod"/>
              <a:defRPr sz="1600" b="1" i="0">
                <a:solidFill>
                  <a:schemeClr val="bg1">
                    <a:lumMod val="50000"/>
                  </a:schemeClr>
                </a:solidFill>
                <a:latin typeface="Georgia"/>
                <a:cs typeface="Georgia"/>
              </a:defRPr>
            </a:lvl2pPr>
            <a:lvl3pPr marL="475476" indent="0" algn="l">
              <a:buFont typeface="+mj-lt"/>
              <a:buAutoNum type="arabicPeriod"/>
              <a:defRPr sz="1600">
                <a:solidFill>
                  <a:schemeClr val="bg1">
                    <a:lumMod val="50000"/>
                  </a:schemeClr>
                </a:solidFill>
                <a:latin typeface="Georgia"/>
                <a:cs typeface="Georgia"/>
              </a:defRPr>
            </a:lvl3pPr>
            <a:lvl4pPr marL="694927" indent="0" algn="l">
              <a:buFont typeface="+mj-lt"/>
              <a:buAutoNum type="alphaLcParenR"/>
              <a:defRPr sz="1600">
                <a:solidFill>
                  <a:schemeClr val="bg1">
                    <a:lumMod val="50000"/>
                  </a:schemeClr>
                </a:solidFill>
                <a:latin typeface="Georgia"/>
                <a:cs typeface="Georgia"/>
              </a:defRPr>
            </a:lvl4pPr>
            <a:lvl5pPr marL="932665" indent="0" algn="l">
              <a:buFont typeface="Arial"/>
              <a:buChar char="•"/>
              <a:defRPr sz="1600">
                <a:solidFill>
                  <a:schemeClr val="bg1">
                    <a:lumMod val="50000"/>
                  </a:schemeClr>
                </a:solidFill>
                <a:latin typeface="Georgia"/>
                <a:cs typeface="Georgia"/>
              </a:defRPr>
            </a:lvl5pPr>
          </a:lstStyle>
          <a:p>
            <a:pPr lvl="0"/>
            <a:r>
              <a:rPr lang="en-US" dirty="0"/>
              <a:t>  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10" name="Rectangle 9"/>
          <p:cNvSpPr/>
          <p:nvPr/>
        </p:nvSpPr>
        <p:spPr>
          <a:xfrm>
            <a:off x="5105413" y="5741625"/>
            <a:ext cx="3660775" cy="400110"/>
          </a:xfrm>
          <a:prstGeom prst="rect">
            <a:avLst/>
          </a:prstGeom>
        </p:spPr>
        <p:txBody>
          <a:bodyPr wrap="square">
            <a:spAutoFit/>
          </a:bodyPr>
          <a:lstStyle/>
          <a:p>
            <a:r>
              <a:rPr lang="en-US" sz="1000" i="1" dirty="0">
                <a:solidFill>
                  <a:prstClr val="white">
                    <a:lumMod val="65000"/>
                  </a:prstClr>
                </a:solidFill>
                <a:latin typeface="Georgia"/>
                <a:cs typeface="Georgia"/>
              </a:rPr>
              <a:t>Caption Text Option 2: shown in VA Light Grey and set differently as for calling out sidebar information</a:t>
            </a:r>
          </a:p>
        </p:txBody>
      </p:sp>
      <p:sp>
        <p:nvSpPr>
          <p:cNvPr id="12" name="Rectangle 11"/>
          <p:cNvSpPr/>
          <p:nvPr/>
        </p:nvSpPr>
        <p:spPr>
          <a:xfrm>
            <a:off x="914413" y="5741625"/>
            <a:ext cx="3660775" cy="400110"/>
          </a:xfrm>
          <a:prstGeom prst="rect">
            <a:avLst/>
          </a:prstGeom>
        </p:spPr>
        <p:txBody>
          <a:bodyPr wrap="square">
            <a:spAutoFit/>
          </a:bodyPr>
          <a:lstStyle/>
          <a:p>
            <a:r>
              <a:rPr lang="en-US" sz="1000" dirty="0">
                <a:solidFill>
                  <a:srgbClr val="3088CD"/>
                </a:solidFill>
                <a:latin typeface="Georgia"/>
                <a:cs typeface="Georgia"/>
              </a:rPr>
              <a:t>Caption Text Option 1: shown in VA Light Blue and set differently as for calling out sidebar information</a:t>
            </a:r>
          </a:p>
        </p:txBody>
      </p:sp>
      <p:sp>
        <p:nvSpPr>
          <p:cNvPr id="25" name="TextBox 24"/>
          <p:cNvSpPr txBox="1"/>
          <p:nvPr/>
        </p:nvSpPr>
        <p:spPr>
          <a:xfrm>
            <a:off x="914400" y="317212"/>
            <a:ext cx="6705600" cy="292388"/>
          </a:xfrm>
          <a:prstGeom prst="rect">
            <a:avLst/>
          </a:prstGeom>
          <a:noFill/>
        </p:spPr>
        <p:txBody>
          <a:bodyPr wrap="square" rtlCol="0">
            <a:spAutoFit/>
          </a:bodyPr>
          <a:lstStyle/>
          <a:p>
            <a:r>
              <a:rPr lang="en-US" sz="1300" cap="all" dirty="0">
                <a:solidFill>
                  <a:prstClr val="white"/>
                </a:solidFill>
                <a:latin typeface="Georgia"/>
                <a:cs typeface="Georgia"/>
              </a:rPr>
              <a:t>CLICK HERE TO EDIT DOCUMENT TITLE HEADER INFORMATION</a:t>
            </a:r>
          </a:p>
        </p:txBody>
      </p:sp>
    </p:spTree>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2_Comparison">
    <p:spTree>
      <p:nvGrpSpPr>
        <p:cNvPr id="1" name=""/>
        <p:cNvGrpSpPr/>
        <p:nvPr/>
      </p:nvGrpSpPr>
      <p:grpSpPr>
        <a:xfrm>
          <a:off x="0" y="0"/>
          <a:ext cx="0" cy="0"/>
          <a:chOff x="0" y="0"/>
          <a:chExt cx="0" cy="0"/>
        </a:xfrm>
      </p:grpSpPr>
      <p:pic>
        <p:nvPicPr>
          <p:cNvPr id="9" name="Picture 8" title="I CARE LOGO"/>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41891" y="152426"/>
            <a:ext cx="648010" cy="495963"/>
          </a:xfrm>
          <a:prstGeom prst="rect">
            <a:avLst/>
          </a:prstGeom>
        </p:spPr>
      </p:pic>
      <p:grpSp>
        <p:nvGrpSpPr>
          <p:cNvPr id="11" name="Group 10"/>
          <p:cNvGrpSpPr/>
          <p:nvPr/>
        </p:nvGrpSpPr>
        <p:grpSpPr>
          <a:xfrm>
            <a:off x="152400" y="6553226"/>
            <a:ext cx="8763000" cy="304801"/>
            <a:chOff x="152400" y="6553200"/>
            <a:chExt cx="8763000" cy="304801"/>
          </a:xfrm>
        </p:grpSpPr>
        <p:sp>
          <p:nvSpPr>
            <p:cNvPr id="18" name="Footer Placeholder 2"/>
            <p:cNvSpPr txBox="1">
              <a:spLocks/>
            </p:cNvSpPr>
            <p:nvPr/>
          </p:nvSpPr>
          <p:spPr>
            <a:xfrm>
              <a:off x="152400" y="6553200"/>
              <a:ext cx="3505200" cy="304801"/>
            </a:xfrm>
            <a:prstGeom prst="rect">
              <a:avLst/>
            </a:prstGeom>
          </p:spPr>
          <p:txBody>
            <a:bodyPr anchor="ctr"/>
            <a:lstStyle>
              <a:lvl1pPr>
                <a:defRPr sz="1000" spc="600">
                  <a:solidFill>
                    <a:schemeClr val="bg1"/>
                  </a:solidFill>
                  <a:latin typeface="Myriad Pro"/>
                  <a:cs typeface="Myriad Pro"/>
                </a:defRPr>
              </a:lvl1pPr>
            </a:lstStyle>
            <a:p>
              <a:pPr defTabSz="457189">
                <a:defRPr/>
              </a:pPr>
              <a:r>
                <a:rPr lang="en-US" dirty="0">
                  <a:solidFill>
                    <a:prstClr val="white"/>
                  </a:solidFill>
                  <a:latin typeface="Georgia"/>
                  <a:cs typeface="Georgia"/>
                </a:rPr>
                <a:t>U.S. Department of Veterans Affairs</a:t>
              </a:r>
            </a:p>
          </p:txBody>
        </p:sp>
        <p:sp>
          <p:nvSpPr>
            <p:cNvPr id="19" name="Footer Placeholder 2"/>
            <p:cNvSpPr txBox="1">
              <a:spLocks/>
            </p:cNvSpPr>
            <p:nvPr/>
          </p:nvSpPr>
          <p:spPr>
            <a:xfrm>
              <a:off x="4419600" y="6553200"/>
              <a:ext cx="1143000" cy="304801"/>
            </a:xfrm>
            <a:prstGeom prst="rect">
              <a:avLst/>
            </a:prstGeom>
          </p:spPr>
          <p:txBody>
            <a:bodyPr anchor="ctr"/>
            <a:lstStyle>
              <a:lvl1pPr>
                <a:defRPr sz="1000" spc="600">
                  <a:solidFill>
                    <a:schemeClr val="bg1"/>
                  </a:solidFill>
                  <a:latin typeface="Myriad Pro"/>
                  <a:cs typeface="Myriad Pro"/>
                </a:defRPr>
              </a:lvl1pPr>
            </a:lstStyle>
            <a:p>
              <a:pPr defTabSz="457189">
                <a:defRPr/>
              </a:pPr>
              <a:r>
                <a:rPr lang="en-US" dirty="0">
                  <a:solidFill>
                    <a:prstClr val="white"/>
                  </a:solidFill>
                  <a:latin typeface="Georgia"/>
                  <a:cs typeface="Georgia"/>
                </a:rPr>
                <a:t>DATE</a:t>
              </a:r>
            </a:p>
          </p:txBody>
        </p:sp>
        <p:sp>
          <p:nvSpPr>
            <p:cNvPr id="20" name="Footer Placeholder 2"/>
            <p:cNvSpPr txBox="1">
              <a:spLocks/>
            </p:cNvSpPr>
            <p:nvPr/>
          </p:nvSpPr>
          <p:spPr>
            <a:xfrm>
              <a:off x="5410200" y="6553200"/>
              <a:ext cx="3505200" cy="304801"/>
            </a:xfrm>
            <a:prstGeom prst="rect">
              <a:avLst/>
            </a:prstGeom>
          </p:spPr>
          <p:txBody>
            <a:bodyPr anchor="ctr"/>
            <a:lstStyle>
              <a:lvl1pPr>
                <a:defRPr sz="1000" spc="600">
                  <a:solidFill>
                    <a:schemeClr val="bg1"/>
                  </a:solidFill>
                  <a:latin typeface="Myriad Pro"/>
                  <a:cs typeface="Myriad Pro"/>
                </a:defRPr>
              </a:lvl1pPr>
            </a:lstStyle>
            <a:p>
              <a:pPr algn="r" defTabSz="457189">
                <a:defRPr/>
              </a:pPr>
              <a:fld id="{1A5F8DB0-55B4-0340-8C35-5B2202340F07}" type="slidenum">
                <a:rPr lang="en-US" smtClean="0">
                  <a:solidFill>
                    <a:prstClr val="white"/>
                  </a:solidFill>
                  <a:latin typeface="Georgia"/>
                  <a:cs typeface="Georgia"/>
                </a:rPr>
                <a:pPr algn="r" defTabSz="457189">
                  <a:defRPr/>
                </a:pPr>
                <a:t>‹#›</a:t>
              </a:fld>
              <a:endParaRPr lang="en-US" dirty="0">
                <a:solidFill>
                  <a:prstClr val="white"/>
                </a:solidFill>
                <a:latin typeface="Georgia"/>
                <a:cs typeface="Georgia"/>
              </a:endParaRPr>
            </a:p>
          </p:txBody>
        </p:sp>
      </p:grpSp>
      <p:sp>
        <p:nvSpPr>
          <p:cNvPr id="15" name="Content Placeholder 2"/>
          <p:cNvSpPr>
            <a:spLocks noGrp="1"/>
          </p:cNvSpPr>
          <p:nvPr>
            <p:ph idx="1" hasCustomPrompt="1"/>
          </p:nvPr>
        </p:nvSpPr>
        <p:spPr>
          <a:xfrm>
            <a:off x="914400" y="2286002"/>
            <a:ext cx="3581400" cy="3581401"/>
          </a:xfrm>
          <a:prstGeom prst="rect">
            <a:avLst/>
          </a:prstGeom>
          <a:ln>
            <a:solidFill>
              <a:schemeClr val="bg1"/>
            </a:solidFill>
          </a:ln>
        </p:spPr>
        <p:txBody>
          <a:bodyPr/>
          <a:lstStyle>
            <a:lvl1pPr marL="0" indent="0" algn="l">
              <a:buFont typeface="+mj-lt"/>
              <a:buAutoNum type="romanUcPeriod"/>
              <a:defRPr sz="1800" b="0">
                <a:solidFill>
                  <a:schemeClr val="bg1">
                    <a:lumMod val="50000"/>
                  </a:schemeClr>
                </a:solidFill>
                <a:latin typeface="Georgia"/>
                <a:cs typeface="Georgia"/>
              </a:defRPr>
            </a:lvl1pPr>
            <a:lvl2pPr marL="210307" indent="0" algn="l">
              <a:buFont typeface="+mj-lt"/>
              <a:buAutoNum type="alphaUcPeriod"/>
              <a:defRPr sz="1600" b="1" i="0">
                <a:solidFill>
                  <a:schemeClr val="bg1">
                    <a:lumMod val="50000"/>
                  </a:schemeClr>
                </a:solidFill>
                <a:latin typeface="Georgia"/>
                <a:cs typeface="Georgia"/>
              </a:defRPr>
            </a:lvl2pPr>
            <a:lvl3pPr marL="475476" indent="0" algn="l">
              <a:buFont typeface="+mj-lt"/>
              <a:buAutoNum type="arabicPeriod"/>
              <a:defRPr sz="1600">
                <a:solidFill>
                  <a:schemeClr val="bg1">
                    <a:lumMod val="50000"/>
                  </a:schemeClr>
                </a:solidFill>
                <a:latin typeface="Georgia"/>
                <a:cs typeface="Georgia"/>
              </a:defRPr>
            </a:lvl3pPr>
            <a:lvl4pPr marL="694927" indent="0" algn="l">
              <a:buFont typeface="+mj-lt"/>
              <a:buAutoNum type="alphaLcParenR"/>
              <a:defRPr sz="1600">
                <a:solidFill>
                  <a:schemeClr val="bg1">
                    <a:lumMod val="50000"/>
                  </a:schemeClr>
                </a:solidFill>
                <a:latin typeface="Georgia"/>
                <a:cs typeface="Georgia"/>
              </a:defRPr>
            </a:lvl4pPr>
            <a:lvl5pPr marL="932665" indent="0" algn="l">
              <a:buFont typeface="Arial"/>
              <a:buChar char="•"/>
              <a:defRPr sz="1600">
                <a:solidFill>
                  <a:schemeClr val="bg1">
                    <a:lumMod val="50000"/>
                  </a:schemeClr>
                </a:solidFill>
                <a:latin typeface="Georgia"/>
                <a:cs typeface="Georgia"/>
              </a:defRPr>
            </a:lvl5pPr>
          </a:lstStyle>
          <a:p>
            <a:pPr lvl="0"/>
            <a:r>
              <a:rPr lang="en-US" dirty="0"/>
              <a:t>  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17" name="Content Placeholder 2"/>
          <p:cNvSpPr>
            <a:spLocks noGrp="1"/>
          </p:cNvSpPr>
          <p:nvPr>
            <p:ph idx="17" hasCustomPrompt="1"/>
          </p:nvPr>
        </p:nvSpPr>
        <p:spPr>
          <a:xfrm>
            <a:off x="4838700" y="2286002"/>
            <a:ext cx="3543300" cy="3581401"/>
          </a:xfrm>
          <a:prstGeom prst="rect">
            <a:avLst/>
          </a:prstGeom>
          <a:ln>
            <a:solidFill>
              <a:schemeClr val="bg1"/>
            </a:solidFill>
          </a:ln>
        </p:spPr>
        <p:txBody>
          <a:bodyPr/>
          <a:lstStyle>
            <a:lvl1pPr marL="0" indent="0" algn="l">
              <a:buFont typeface="+mj-lt"/>
              <a:buAutoNum type="romanUcPeriod"/>
              <a:defRPr sz="1800" b="0">
                <a:solidFill>
                  <a:schemeClr val="bg1">
                    <a:lumMod val="50000"/>
                  </a:schemeClr>
                </a:solidFill>
                <a:latin typeface="Georgia"/>
                <a:cs typeface="Georgia"/>
              </a:defRPr>
            </a:lvl1pPr>
            <a:lvl2pPr marL="210307" indent="0" algn="l">
              <a:buFont typeface="+mj-lt"/>
              <a:buAutoNum type="alphaUcPeriod"/>
              <a:defRPr sz="1600" b="1" i="0">
                <a:solidFill>
                  <a:schemeClr val="bg1">
                    <a:lumMod val="50000"/>
                  </a:schemeClr>
                </a:solidFill>
                <a:latin typeface="Georgia"/>
                <a:cs typeface="Georgia"/>
              </a:defRPr>
            </a:lvl2pPr>
            <a:lvl3pPr marL="475476" indent="0" algn="l">
              <a:buFont typeface="+mj-lt"/>
              <a:buAutoNum type="arabicPeriod"/>
              <a:defRPr sz="1600">
                <a:solidFill>
                  <a:schemeClr val="bg1">
                    <a:lumMod val="50000"/>
                  </a:schemeClr>
                </a:solidFill>
                <a:latin typeface="Georgia"/>
                <a:cs typeface="Georgia"/>
              </a:defRPr>
            </a:lvl3pPr>
            <a:lvl4pPr marL="694927" indent="0" algn="l">
              <a:buFont typeface="+mj-lt"/>
              <a:buAutoNum type="alphaLcParenR"/>
              <a:defRPr sz="1600">
                <a:solidFill>
                  <a:schemeClr val="bg1">
                    <a:lumMod val="50000"/>
                  </a:schemeClr>
                </a:solidFill>
                <a:latin typeface="Georgia"/>
                <a:cs typeface="Georgia"/>
              </a:defRPr>
            </a:lvl4pPr>
            <a:lvl5pPr marL="932665" indent="0" algn="l">
              <a:buFont typeface="Arial"/>
              <a:buChar char="•"/>
              <a:defRPr sz="1600">
                <a:solidFill>
                  <a:schemeClr val="bg1">
                    <a:lumMod val="50000"/>
                  </a:schemeClr>
                </a:solidFill>
                <a:latin typeface="Georgia"/>
                <a:cs typeface="Georgia"/>
              </a:defRPr>
            </a:lvl5pPr>
          </a:lstStyle>
          <a:p>
            <a:pPr lvl="0"/>
            <a:r>
              <a:rPr lang="en-US" dirty="0"/>
              <a:t>  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10" name="Title 1"/>
          <p:cNvSpPr>
            <a:spLocks noGrp="1"/>
          </p:cNvSpPr>
          <p:nvPr>
            <p:ph type="title" hasCustomPrompt="1"/>
          </p:nvPr>
        </p:nvSpPr>
        <p:spPr>
          <a:xfrm>
            <a:off x="914400" y="1600200"/>
            <a:ext cx="7467600" cy="457200"/>
          </a:xfrm>
          <a:prstGeom prst="rect">
            <a:avLst/>
          </a:prstGeom>
          <a:ln>
            <a:solidFill>
              <a:schemeClr val="bg1"/>
            </a:solidFill>
          </a:ln>
        </p:spPr>
        <p:txBody>
          <a:bodyPr/>
          <a:lstStyle>
            <a:lvl1pPr algn="l">
              <a:defRPr sz="2000" b="1" i="0" cap="all">
                <a:solidFill>
                  <a:srgbClr val="174782"/>
                </a:solidFill>
                <a:latin typeface="Georgia"/>
                <a:cs typeface="Georgia"/>
              </a:defRPr>
            </a:lvl1pPr>
          </a:lstStyle>
          <a:p>
            <a:r>
              <a:rPr lang="en-US" dirty="0"/>
              <a:t>CLICK TO EDIT MASTER TITLE STYLE</a:t>
            </a:r>
          </a:p>
        </p:txBody>
      </p:sp>
      <p:sp>
        <p:nvSpPr>
          <p:cNvPr id="16" name="TextBox 15"/>
          <p:cNvSpPr txBox="1"/>
          <p:nvPr/>
        </p:nvSpPr>
        <p:spPr>
          <a:xfrm>
            <a:off x="914400" y="317212"/>
            <a:ext cx="6705600" cy="292388"/>
          </a:xfrm>
          <a:prstGeom prst="rect">
            <a:avLst/>
          </a:prstGeom>
          <a:noFill/>
        </p:spPr>
        <p:txBody>
          <a:bodyPr wrap="square" rtlCol="0">
            <a:spAutoFit/>
          </a:bodyPr>
          <a:lstStyle/>
          <a:p>
            <a:r>
              <a:rPr lang="en-US" sz="1300" cap="all" dirty="0">
                <a:solidFill>
                  <a:prstClr val="white"/>
                </a:solidFill>
                <a:latin typeface="Georgia"/>
                <a:cs typeface="Georgia"/>
              </a:rPr>
              <a:t>CLICK HERE TO EDIT DOCUMENT TITLE HEADER INFORMATION</a:t>
            </a:r>
          </a:p>
        </p:txBody>
      </p:sp>
    </p:spTree>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p:cSld name="Picture with Caption">
    <p:spTree>
      <p:nvGrpSpPr>
        <p:cNvPr id="1" name=""/>
        <p:cNvGrpSpPr/>
        <p:nvPr/>
      </p:nvGrpSpPr>
      <p:grpSpPr>
        <a:xfrm>
          <a:off x="0" y="0"/>
          <a:ext cx="0" cy="0"/>
          <a:chOff x="0" y="0"/>
          <a:chExt cx="0" cy="0"/>
        </a:xfrm>
      </p:grpSpPr>
      <p:pic>
        <p:nvPicPr>
          <p:cNvPr id="12" name="Picture 11" title="I CARE LOGO"/>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41891" y="152426"/>
            <a:ext cx="648010" cy="495963"/>
          </a:xfrm>
          <a:prstGeom prst="rect">
            <a:avLst/>
          </a:prstGeom>
        </p:spPr>
      </p:pic>
      <p:grpSp>
        <p:nvGrpSpPr>
          <p:cNvPr id="17" name="Group 16"/>
          <p:cNvGrpSpPr/>
          <p:nvPr/>
        </p:nvGrpSpPr>
        <p:grpSpPr>
          <a:xfrm>
            <a:off x="152400" y="6553226"/>
            <a:ext cx="8763000" cy="304801"/>
            <a:chOff x="152400" y="6553200"/>
            <a:chExt cx="8763000" cy="304801"/>
          </a:xfrm>
        </p:grpSpPr>
        <p:sp>
          <p:nvSpPr>
            <p:cNvPr id="18" name="Footer Placeholder 2"/>
            <p:cNvSpPr txBox="1">
              <a:spLocks/>
            </p:cNvSpPr>
            <p:nvPr/>
          </p:nvSpPr>
          <p:spPr>
            <a:xfrm>
              <a:off x="152400" y="6553200"/>
              <a:ext cx="3505200" cy="304801"/>
            </a:xfrm>
            <a:prstGeom prst="rect">
              <a:avLst/>
            </a:prstGeom>
          </p:spPr>
          <p:txBody>
            <a:bodyPr anchor="ctr"/>
            <a:lstStyle>
              <a:lvl1pPr>
                <a:defRPr sz="1000" spc="600">
                  <a:solidFill>
                    <a:schemeClr val="bg1"/>
                  </a:solidFill>
                  <a:latin typeface="Myriad Pro"/>
                  <a:cs typeface="Myriad Pro"/>
                </a:defRPr>
              </a:lvl1pPr>
            </a:lstStyle>
            <a:p>
              <a:pPr defTabSz="457189">
                <a:defRPr/>
              </a:pPr>
              <a:r>
                <a:rPr lang="en-US" dirty="0">
                  <a:solidFill>
                    <a:prstClr val="white"/>
                  </a:solidFill>
                  <a:latin typeface="Georgia"/>
                  <a:cs typeface="Georgia"/>
                </a:rPr>
                <a:t>U.S. Department of Veterans Affairs</a:t>
              </a:r>
            </a:p>
          </p:txBody>
        </p:sp>
        <p:sp>
          <p:nvSpPr>
            <p:cNvPr id="19" name="Footer Placeholder 2"/>
            <p:cNvSpPr txBox="1">
              <a:spLocks/>
            </p:cNvSpPr>
            <p:nvPr/>
          </p:nvSpPr>
          <p:spPr>
            <a:xfrm>
              <a:off x="4419600" y="6553200"/>
              <a:ext cx="1143000" cy="304801"/>
            </a:xfrm>
            <a:prstGeom prst="rect">
              <a:avLst/>
            </a:prstGeom>
          </p:spPr>
          <p:txBody>
            <a:bodyPr anchor="ctr"/>
            <a:lstStyle>
              <a:lvl1pPr>
                <a:defRPr sz="1000" spc="600">
                  <a:solidFill>
                    <a:schemeClr val="bg1"/>
                  </a:solidFill>
                  <a:latin typeface="Myriad Pro"/>
                  <a:cs typeface="Myriad Pro"/>
                </a:defRPr>
              </a:lvl1pPr>
            </a:lstStyle>
            <a:p>
              <a:pPr defTabSz="457189">
                <a:defRPr/>
              </a:pPr>
              <a:r>
                <a:rPr lang="en-US" dirty="0">
                  <a:solidFill>
                    <a:prstClr val="white"/>
                  </a:solidFill>
                  <a:latin typeface="Georgia"/>
                  <a:cs typeface="Georgia"/>
                </a:rPr>
                <a:t>DATE</a:t>
              </a:r>
            </a:p>
          </p:txBody>
        </p:sp>
        <p:sp>
          <p:nvSpPr>
            <p:cNvPr id="20" name="Footer Placeholder 2"/>
            <p:cNvSpPr txBox="1">
              <a:spLocks/>
            </p:cNvSpPr>
            <p:nvPr/>
          </p:nvSpPr>
          <p:spPr>
            <a:xfrm>
              <a:off x="5410200" y="6553200"/>
              <a:ext cx="3505200" cy="304801"/>
            </a:xfrm>
            <a:prstGeom prst="rect">
              <a:avLst/>
            </a:prstGeom>
          </p:spPr>
          <p:txBody>
            <a:bodyPr anchor="ctr"/>
            <a:lstStyle>
              <a:lvl1pPr>
                <a:defRPr sz="1000" spc="600">
                  <a:solidFill>
                    <a:schemeClr val="bg1"/>
                  </a:solidFill>
                  <a:latin typeface="Myriad Pro"/>
                  <a:cs typeface="Myriad Pro"/>
                </a:defRPr>
              </a:lvl1pPr>
            </a:lstStyle>
            <a:p>
              <a:pPr algn="r" defTabSz="457189">
                <a:defRPr/>
              </a:pPr>
              <a:fld id="{1A5F8DB0-55B4-0340-8C35-5B2202340F07}" type="slidenum">
                <a:rPr lang="en-US" smtClean="0">
                  <a:solidFill>
                    <a:prstClr val="white"/>
                  </a:solidFill>
                  <a:latin typeface="Georgia"/>
                  <a:cs typeface="Georgia"/>
                </a:rPr>
                <a:pPr algn="r" defTabSz="457189">
                  <a:defRPr/>
                </a:pPr>
                <a:t>‹#›</a:t>
              </a:fld>
              <a:endParaRPr lang="en-US" dirty="0">
                <a:solidFill>
                  <a:prstClr val="white"/>
                </a:solidFill>
                <a:latin typeface="Georgia"/>
                <a:cs typeface="Georgia"/>
              </a:endParaRPr>
            </a:p>
          </p:txBody>
        </p:sp>
      </p:grpSp>
      <p:sp>
        <p:nvSpPr>
          <p:cNvPr id="11" name="Rectangle 10"/>
          <p:cNvSpPr/>
          <p:nvPr/>
        </p:nvSpPr>
        <p:spPr>
          <a:xfrm>
            <a:off x="4724401" y="1295400"/>
            <a:ext cx="3867944" cy="4191000"/>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defRPr/>
            </a:pPr>
            <a:r>
              <a:rPr lang="en-US" dirty="0">
                <a:solidFill>
                  <a:prstClr val="white"/>
                </a:solidFill>
                <a:latin typeface="Georgia"/>
                <a:cs typeface="Georgia"/>
              </a:rPr>
              <a:t>Click to insert image</a:t>
            </a:r>
            <a:br>
              <a:rPr lang="en-US" dirty="0">
                <a:solidFill>
                  <a:prstClr val="white"/>
                </a:solidFill>
                <a:latin typeface="Georgia"/>
                <a:cs typeface="Georgia"/>
              </a:rPr>
            </a:br>
            <a:r>
              <a:rPr lang="en-US" dirty="0">
                <a:solidFill>
                  <a:prstClr val="white"/>
                </a:solidFill>
                <a:latin typeface="Georgia"/>
                <a:cs typeface="Georgia"/>
              </a:rPr>
              <a:t/>
            </a:r>
            <a:br>
              <a:rPr lang="en-US" dirty="0">
                <a:solidFill>
                  <a:prstClr val="white"/>
                </a:solidFill>
                <a:latin typeface="Georgia"/>
                <a:cs typeface="Georgia"/>
              </a:rPr>
            </a:br>
            <a:r>
              <a:rPr lang="en-US" dirty="0">
                <a:solidFill>
                  <a:prstClr val="white"/>
                </a:solidFill>
                <a:latin typeface="Georgia"/>
                <a:cs typeface="Georgia"/>
              </a:rPr>
              <a:t>REMEMBER</a:t>
            </a:r>
            <a:r>
              <a:rPr lang="en-US" sz="1400" dirty="0">
                <a:solidFill>
                  <a:prstClr val="white"/>
                </a:solidFill>
                <a:latin typeface="Georgia"/>
                <a:cs typeface="Georgia"/>
              </a:rPr>
              <a:t> </a:t>
            </a:r>
            <a:br>
              <a:rPr lang="en-US" sz="1400" dirty="0">
                <a:solidFill>
                  <a:prstClr val="white"/>
                </a:solidFill>
                <a:latin typeface="Georgia"/>
                <a:cs typeface="Georgia"/>
              </a:rPr>
            </a:br>
            <a:r>
              <a:rPr lang="en-US" sz="1400" dirty="0">
                <a:solidFill>
                  <a:prstClr val="white"/>
                </a:solidFill>
                <a:latin typeface="Georgia"/>
                <a:cs typeface="Georgia"/>
              </a:rPr>
              <a:t>Add alternate text to your image </a:t>
            </a:r>
            <a:br>
              <a:rPr lang="en-US" sz="1400" dirty="0">
                <a:solidFill>
                  <a:prstClr val="white"/>
                </a:solidFill>
                <a:latin typeface="Georgia"/>
                <a:cs typeface="Georgia"/>
              </a:rPr>
            </a:br>
            <a:r>
              <a:rPr lang="en-US" sz="1400" dirty="0">
                <a:solidFill>
                  <a:prstClr val="white"/>
                </a:solidFill>
                <a:latin typeface="Georgia"/>
                <a:cs typeface="Georgia"/>
              </a:rPr>
              <a:t>for 508 accessibility.</a:t>
            </a:r>
            <a:br>
              <a:rPr lang="en-US" sz="1400" dirty="0">
                <a:solidFill>
                  <a:prstClr val="white"/>
                </a:solidFill>
                <a:latin typeface="Georgia"/>
                <a:cs typeface="Georgia"/>
              </a:rPr>
            </a:br>
            <a:r>
              <a:rPr lang="en-US" sz="1400" dirty="0">
                <a:solidFill>
                  <a:prstClr val="white"/>
                </a:solidFill>
                <a:latin typeface="Georgia"/>
                <a:cs typeface="Georgia"/>
              </a:rPr>
              <a:t/>
            </a:r>
            <a:br>
              <a:rPr lang="en-US" sz="1400" dirty="0">
                <a:solidFill>
                  <a:prstClr val="white"/>
                </a:solidFill>
                <a:latin typeface="Georgia"/>
                <a:cs typeface="Georgia"/>
              </a:rPr>
            </a:br>
            <a:r>
              <a:rPr lang="en-US" sz="1400" dirty="0">
                <a:solidFill>
                  <a:prstClr val="white"/>
                </a:solidFill>
                <a:latin typeface="Georgia"/>
                <a:cs typeface="Georgia"/>
              </a:rPr>
              <a:t>For more information on how to do this </a:t>
            </a:r>
            <a:br>
              <a:rPr lang="en-US" sz="1400" dirty="0">
                <a:solidFill>
                  <a:prstClr val="white"/>
                </a:solidFill>
                <a:latin typeface="Georgia"/>
                <a:cs typeface="Georgia"/>
              </a:rPr>
            </a:br>
            <a:r>
              <a:rPr lang="en-US" sz="1400" dirty="0">
                <a:solidFill>
                  <a:prstClr val="white"/>
                </a:solidFill>
                <a:latin typeface="Georgia"/>
                <a:cs typeface="Georgia"/>
              </a:rPr>
              <a:t>please visit: </a:t>
            </a:r>
            <a:r>
              <a:rPr lang="en-US" sz="1400" dirty="0">
                <a:solidFill>
                  <a:prstClr val="white"/>
                </a:solidFill>
                <a:latin typeface="Georgia"/>
                <a:cs typeface="Georgia"/>
                <a:hlinkClick r:id="rId3"/>
              </a:rPr>
              <a:t>http://www.section508.va.gov/support/tutorials/powerpoint/index.asp</a:t>
            </a:r>
            <a:endParaRPr lang="en-US" sz="1400" dirty="0">
              <a:solidFill>
                <a:prstClr val="white"/>
              </a:solidFill>
              <a:latin typeface="Georgia"/>
              <a:cs typeface="Georgia"/>
            </a:endParaRPr>
          </a:p>
        </p:txBody>
      </p:sp>
      <p:sp>
        <p:nvSpPr>
          <p:cNvPr id="4" name="Text Placeholder 3"/>
          <p:cNvSpPr>
            <a:spLocks noGrp="1"/>
          </p:cNvSpPr>
          <p:nvPr>
            <p:ph type="body" sz="half" idx="2" hasCustomPrompt="1"/>
          </p:nvPr>
        </p:nvSpPr>
        <p:spPr>
          <a:xfrm>
            <a:off x="914400" y="1828798"/>
            <a:ext cx="3352800" cy="4495802"/>
          </a:xfrm>
          <a:prstGeom prst="rect">
            <a:avLst/>
          </a:prstGeom>
          <a:ln>
            <a:solidFill>
              <a:schemeClr val="bg1"/>
            </a:solidFill>
          </a:ln>
        </p:spPr>
        <p:txBody>
          <a:bodyPr/>
          <a:lstStyle>
            <a:lvl1pPr marL="0" marR="0" indent="0" algn="l" defTabSz="457189" rtl="0" eaLnBrk="1" fontAlgn="auto" latinLnBrk="0" hangingPunct="1">
              <a:lnSpc>
                <a:spcPct val="100000"/>
              </a:lnSpc>
              <a:spcBef>
                <a:spcPct val="20000"/>
              </a:spcBef>
              <a:spcAft>
                <a:spcPts val="0"/>
              </a:spcAft>
              <a:buClrTx/>
              <a:buSzTx/>
              <a:buFont typeface="Arial"/>
              <a:buNone/>
              <a:tabLst/>
              <a:defRPr sz="1400">
                <a:solidFill>
                  <a:srgbClr val="7F7F7F"/>
                </a:solidFill>
                <a:latin typeface="Georgia"/>
                <a:cs typeface="Georgia"/>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marL="0" marR="0" lvl="0" indent="0" algn="l" defTabSz="457189" rtl="0" eaLnBrk="1" fontAlgn="auto" latinLnBrk="0" hangingPunct="1">
              <a:lnSpc>
                <a:spcPct val="100000"/>
              </a:lnSpc>
              <a:spcBef>
                <a:spcPct val="20000"/>
              </a:spcBef>
              <a:spcAft>
                <a:spcPts val="0"/>
              </a:spcAft>
              <a:buClrTx/>
              <a:buSzTx/>
              <a:buFont typeface="Arial"/>
              <a:buNone/>
              <a:tabLst/>
              <a:defRPr/>
            </a:pPr>
            <a:r>
              <a:rPr lang="en-US" dirty="0"/>
              <a:t>This area is proposed as a text box with information set at this approximate size and with this colorization. The size and layout proportions shown are merely recommendations and should be edited to accommodate your specific needs. This area is proposed as a text box with information set at this approximate size and with this colorization. The size and layout proportions shown are merely recommendations and should be edited to accommodate your specific needs. This area is proposed as a text box with information set at this approximate size and with this colorization. The size and layout proportions shown are merely recommendations and should be edited to accommodate your specific needs. </a:t>
            </a:r>
          </a:p>
          <a:p>
            <a:pPr marL="0" marR="0" lvl="0" indent="0" algn="l" defTabSz="457189" rtl="0" eaLnBrk="1" fontAlgn="auto" latinLnBrk="0" hangingPunct="1">
              <a:lnSpc>
                <a:spcPct val="100000"/>
              </a:lnSpc>
              <a:spcBef>
                <a:spcPct val="20000"/>
              </a:spcBef>
              <a:spcAft>
                <a:spcPts val="0"/>
              </a:spcAft>
              <a:buClrTx/>
              <a:buSzTx/>
              <a:buFont typeface="Arial"/>
              <a:buNone/>
              <a:tabLst/>
              <a:defRPr/>
            </a:pPr>
            <a:endParaRPr lang="en-US" dirty="0"/>
          </a:p>
          <a:p>
            <a:pPr lvl="0"/>
            <a:endParaRPr lang="en-US" dirty="0"/>
          </a:p>
        </p:txBody>
      </p:sp>
      <p:sp>
        <p:nvSpPr>
          <p:cNvPr id="2" name="Title 1"/>
          <p:cNvSpPr>
            <a:spLocks noGrp="1"/>
          </p:cNvSpPr>
          <p:nvPr>
            <p:ph type="title"/>
          </p:nvPr>
        </p:nvSpPr>
        <p:spPr>
          <a:xfrm>
            <a:off x="914400" y="1371599"/>
            <a:ext cx="3657600" cy="457200"/>
          </a:xfrm>
          <a:prstGeom prst="rect">
            <a:avLst/>
          </a:prstGeom>
          <a:ln>
            <a:solidFill>
              <a:schemeClr val="bg1"/>
            </a:solidFill>
          </a:ln>
        </p:spPr>
        <p:txBody>
          <a:bodyPr anchor="t"/>
          <a:lstStyle>
            <a:lvl1pPr algn="l">
              <a:defRPr sz="1800" b="1">
                <a:solidFill>
                  <a:srgbClr val="7F7F7F"/>
                </a:solidFill>
                <a:latin typeface="Georgia"/>
                <a:cs typeface="Georgia"/>
              </a:defRPr>
            </a:lvl1pPr>
          </a:lstStyle>
          <a:p>
            <a:r>
              <a:rPr lang="en-US"/>
              <a:t>Click to edit Master title style</a:t>
            </a:r>
            <a:endParaRPr lang="en-US" dirty="0"/>
          </a:p>
        </p:txBody>
      </p:sp>
      <p:sp>
        <p:nvSpPr>
          <p:cNvPr id="10" name="TextBox 9"/>
          <p:cNvSpPr txBox="1"/>
          <p:nvPr/>
        </p:nvSpPr>
        <p:spPr>
          <a:xfrm>
            <a:off x="4648201" y="5667348"/>
            <a:ext cx="3867944" cy="553998"/>
          </a:xfrm>
          <a:prstGeom prst="rect">
            <a:avLst/>
          </a:prstGeom>
          <a:noFill/>
        </p:spPr>
        <p:txBody>
          <a:bodyPr wrap="square" rtlCol="0">
            <a:spAutoFit/>
          </a:bodyPr>
          <a:lstStyle/>
          <a:p>
            <a:r>
              <a:rPr lang="en-US" sz="1000" dirty="0">
                <a:solidFill>
                  <a:srgbClr val="3088CD"/>
                </a:solidFill>
                <a:latin typeface="Georgia"/>
                <a:cs typeface="Georgia"/>
              </a:rPr>
              <a:t>Caption Text Option 1: shown in VA Light Blue and set differently for use in calling out information. REMEMBER to add alternate text to your image for 508 accessibility. </a:t>
            </a:r>
          </a:p>
        </p:txBody>
      </p:sp>
      <p:sp>
        <p:nvSpPr>
          <p:cNvPr id="16" name="TextBox 15"/>
          <p:cNvSpPr txBox="1"/>
          <p:nvPr/>
        </p:nvSpPr>
        <p:spPr>
          <a:xfrm>
            <a:off x="914400" y="317212"/>
            <a:ext cx="6705600" cy="292388"/>
          </a:xfrm>
          <a:prstGeom prst="rect">
            <a:avLst/>
          </a:prstGeom>
          <a:noFill/>
        </p:spPr>
        <p:txBody>
          <a:bodyPr wrap="square" rtlCol="0">
            <a:spAutoFit/>
          </a:bodyPr>
          <a:lstStyle/>
          <a:p>
            <a:r>
              <a:rPr lang="en-US" sz="1300" cap="all" dirty="0">
                <a:solidFill>
                  <a:prstClr val="white"/>
                </a:solidFill>
                <a:latin typeface="Georgia"/>
                <a:cs typeface="Georgia"/>
              </a:rPr>
              <a:t>CLICK HERE TO EDIT DOCUMENT TITLE HEADER INFORMATION</a:t>
            </a:r>
          </a:p>
        </p:txBody>
      </p:sp>
    </p:spTree>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1_Picture with Caption">
    <p:spTree>
      <p:nvGrpSpPr>
        <p:cNvPr id="1" name=""/>
        <p:cNvGrpSpPr/>
        <p:nvPr/>
      </p:nvGrpSpPr>
      <p:grpSpPr>
        <a:xfrm>
          <a:off x="0" y="0"/>
          <a:ext cx="0" cy="0"/>
          <a:chOff x="0" y="0"/>
          <a:chExt cx="0" cy="0"/>
        </a:xfrm>
      </p:grpSpPr>
      <p:pic>
        <p:nvPicPr>
          <p:cNvPr id="10" name="Picture 9" title="I CARE LOGO"/>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41891" y="113663"/>
            <a:ext cx="648010" cy="495963"/>
          </a:xfrm>
          <a:prstGeom prst="rect">
            <a:avLst/>
          </a:prstGeom>
        </p:spPr>
      </p:pic>
      <p:grpSp>
        <p:nvGrpSpPr>
          <p:cNvPr id="12" name="Group 11"/>
          <p:cNvGrpSpPr/>
          <p:nvPr/>
        </p:nvGrpSpPr>
        <p:grpSpPr>
          <a:xfrm>
            <a:off x="152400" y="6553226"/>
            <a:ext cx="8763000" cy="304801"/>
            <a:chOff x="152400" y="6553200"/>
            <a:chExt cx="8763000" cy="304801"/>
          </a:xfrm>
        </p:grpSpPr>
        <p:sp>
          <p:nvSpPr>
            <p:cNvPr id="17" name="Footer Placeholder 2"/>
            <p:cNvSpPr txBox="1">
              <a:spLocks/>
            </p:cNvSpPr>
            <p:nvPr/>
          </p:nvSpPr>
          <p:spPr>
            <a:xfrm>
              <a:off x="152400" y="6553200"/>
              <a:ext cx="3505200" cy="304801"/>
            </a:xfrm>
            <a:prstGeom prst="rect">
              <a:avLst/>
            </a:prstGeom>
          </p:spPr>
          <p:txBody>
            <a:bodyPr anchor="ctr"/>
            <a:lstStyle>
              <a:lvl1pPr>
                <a:defRPr sz="1000" spc="600">
                  <a:solidFill>
                    <a:schemeClr val="bg1"/>
                  </a:solidFill>
                  <a:latin typeface="Myriad Pro"/>
                  <a:cs typeface="Myriad Pro"/>
                </a:defRPr>
              </a:lvl1pPr>
            </a:lstStyle>
            <a:p>
              <a:pPr defTabSz="457189">
                <a:defRPr/>
              </a:pPr>
              <a:r>
                <a:rPr lang="en-US" dirty="0">
                  <a:solidFill>
                    <a:prstClr val="white"/>
                  </a:solidFill>
                  <a:latin typeface="Georgia"/>
                  <a:cs typeface="Georgia"/>
                </a:rPr>
                <a:t>U.S. Department of Veterans Affairs</a:t>
              </a:r>
            </a:p>
          </p:txBody>
        </p:sp>
        <p:sp>
          <p:nvSpPr>
            <p:cNvPr id="18" name="Footer Placeholder 2"/>
            <p:cNvSpPr txBox="1">
              <a:spLocks/>
            </p:cNvSpPr>
            <p:nvPr/>
          </p:nvSpPr>
          <p:spPr>
            <a:xfrm>
              <a:off x="4419600" y="6553200"/>
              <a:ext cx="1143000" cy="304801"/>
            </a:xfrm>
            <a:prstGeom prst="rect">
              <a:avLst/>
            </a:prstGeom>
          </p:spPr>
          <p:txBody>
            <a:bodyPr anchor="ctr"/>
            <a:lstStyle>
              <a:lvl1pPr>
                <a:defRPr sz="1000" spc="600">
                  <a:solidFill>
                    <a:schemeClr val="bg1"/>
                  </a:solidFill>
                  <a:latin typeface="Myriad Pro"/>
                  <a:cs typeface="Myriad Pro"/>
                </a:defRPr>
              </a:lvl1pPr>
            </a:lstStyle>
            <a:p>
              <a:pPr defTabSz="457189">
                <a:defRPr/>
              </a:pPr>
              <a:r>
                <a:rPr lang="en-US" dirty="0">
                  <a:solidFill>
                    <a:prstClr val="white"/>
                  </a:solidFill>
                  <a:latin typeface="Georgia"/>
                  <a:cs typeface="Georgia"/>
                </a:rPr>
                <a:t>DATE</a:t>
              </a:r>
            </a:p>
          </p:txBody>
        </p:sp>
        <p:sp>
          <p:nvSpPr>
            <p:cNvPr id="19" name="Footer Placeholder 2"/>
            <p:cNvSpPr txBox="1">
              <a:spLocks/>
            </p:cNvSpPr>
            <p:nvPr/>
          </p:nvSpPr>
          <p:spPr>
            <a:xfrm>
              <a:off x="5410200" y="6553200"/>
              <a:ext cx="3505200" cy="304801"/>
            </a:xfrm>
            <a:prstGeom prst="rect">
              <a:avLst/>
            </a:prstGeom>
          </p:spPr>
          <p:txBody>
            <a:bodyPr anchor="ctr"/>
            <a:lstStyle>
              <a:lvl1pPr>
                <a:defRPr sz="1000" spc="600">
                  <a:solidFill>
                    <a:schemeClr val="bg1"/>
                  </a:solidFill>
                  <a:latin typeface="Myriad Pro"/>
                  <a:cs typeface="Myriad Pro"/>
                </a:defRPr>
              </a:lvl1pPr>
            </a:lstStyle>
            <a:p>
              <a:pPr algn="r" defTabSz="457189">
                <a:defRPr/>
              </a:pPr>
              <a:fld id="{1A5F8DB0-55B4-0340-8C35-5B2202340F07}" type="slidenum">
                <a:rPr lang="en-US" smtClean="0">
                  <a:solidFill>
                    <a:prstClr val="white"/>
                  </a:solidFill>
                  <a:latin typeface="Georgia"/>
                  <a:cs typeface="Georgia"/>
                </a:rPr>
                <a:pPr algn="r" defTabSz="457189">
                  <a:defRPr/>
                </a:pPr>
                <a:t>‹#›</a:t>
              </a:fld>
              <a:endParaRPr lang="en-US" dirty="0">
                <a:solidFill>
                  <a:prstClr val="white"/>
                </a:solidFill>
                <a:latin typeface="Georgia"/>
                <a:cs typeface="Georgia"/>
              </a:endParaRPr>
            </a:p>
          </p:txBody>
        </p:sp>
      </p:grpSp>
      <p:sp>
        <p:nvSpPr>
          <p:cNvPr id="4" name="Text Placeholder 3"/>
          <p:cNvSpPr>
            <a:spLocks noGrp="1"/>
          </p:cNvSpPr>
          <p:nvPr>
            <p:ph type="body" sz="half" idx="2" hasCustomPrompt="1"/>
          </p:nvPr>
        </p:nvSpPr>
        <p:spPr>
          <a:xfrm>
            <a:off x="990600" y="5334000"/>
            <a:ext cx="7086600" cy="990600"/>
          </a:xfrm>
          <a:prstGeom prst="rect">
            <a:avLst/>
          </a:prstGeom>
          <a:ln>
            <a:solidFill>
              <a:schemeClr val="bg1"/>
            </a:solidFill>
          </a:ln>
        </p:spPr>
        <p:txBody>
          <a:bodyPr/>
          <a:lstStyle>
            <a:lvl1pPr marL="0" indent="0">
              <a:buNone/>
              <a:defRPr sz="1400" baseline="0">
                <a:solidFill>
                  <a:srgbClr val="7F7F7F"/>
                </a:solidFill>
                <a:latin typeface="Georgia"/>
                <a:cs typeface="Georgia"/>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This area is proposed as a text box with information set at this approximate size and with this colorization. The size and layout proportions shown are merely recommendations and should be edited to accommodate your specific needs.  This area is proposed as a text box with </a:t>
            </a:r>
          </a:p>
        </p:txBody>
      </p:sp>
      <p:sp>
        <p:nvSpPr>
          <p:cNvPr id="11" name="Rectangle 10"/>
          <p:cNvSpPr/>
          <p:nvPr/>
        </p:nvSpPr>
        <p:spPr>
          <a:xfrm>
            <a:off x="1066800" y="1295400"/>
            <a:ext cx="3429000" cy="3352800"/>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defRPr/>
            </a:pPr>
            <a:r>
              <a:rPr lang="en-US" dirty="0">
                <a:solidFill>
                  <a:prstClr val="white"/>
                </a:solidFill>
                <a:latin typeface="Georgia"/>
                <a:cs typeface="Georgia"/>
              </a:rPr>
              <a:t>Click to insert image</a:t>
            </a:r>
            <a:br>
              <a:rPr lang="en-US" dirty="0">
                <a:solidFill>
                  <a:prstClr val="white"/>
                </a:solidFill>
                <a:latin typeface="Georgia"/>
                <a:cs typeface="Georgia"/>
              </a:rPr>
            </a:br>
            <a:r>
              <a:rPr lang="en-US" dirty="0">
                <a:solidFill>
                  <a:prstClr val="white"/>
                </a:solidFill>
                <a:latin typeface="Georgia"/>
                <a:cs typeface="Georgia"/>
              </a:rPr>
              <a:t/>
            </a:r>
            <a:br>
              <a:rPr lang="en-US" dirty="0">
                <a:solidFill>
                  <a:prstClr val="white"/>
                </a:solidFill>
                <a:latin typeface="Georgia"/>
                <a:cs typeface="Georgia"/>
              </a:rPr>
            </a:br>
            <a:r>
              <a:rPr lang="en-US" dirty="0">
                <a:solidFill>
                  <a:prstClr val="white"/>
                </a:solidFill>
                <a:latin typeface="Georgia"/>
                <a:cs typeface="Georgia"/>
              </a:rPr>
              <a:t>REMEMBER</a:t>
            </a:r>
            <a:r>
              <a:rPr lang="en-US" sz="1400" dirty="0">
                <a:solidFill>
                  <a:prstClr val="white"/>
                </a:solidFill>
                <a:latin typeface="Georgia"/>
                <a:cs typeface="Georgia"/>
              </a:rPr>
              <a:t> </a:t>
            </a:r>
            <a:br>
              <a:rPr lang="en-US" sz="1400" dirty="0">
                <a:solidFill>
                  <a:prstClr val="white"/>
                </a:solidFill>
                <a:latin typeface="Georgia"/>
                <a:cs typeface="Georgia"/>
              </a:rPr>
            </a:br>
            <a:r>
              <a:rPr lang="en-US" sz="1400" dirty="0">
                <a:solidFill>
                  <a:prstClr val="white"/>
                </a:solidFill>
                <a:latin typeface="Georgia"/>
                <a:cs typeface="Georgia"/>
              </a:rPr>
              <a:t>Add alternate text to your image </a:t>
            </a:r>
            <a:br>
              <a:rPr lang="en-US" sz="1400" dirty="0">
                <a:solidFill>
                  <a:prstClr val="white"/>
                </a:solidFill>
                <a:latin typeface="Georgia"/>
                <a:cs typeface="Georgia"/>
              </a:rPr>
            </a:br>
            <a:r>
              <a:rPr lang="en-US" sz="1400" dirty="0">
                <a:solidFill>
                  <a:prstClr val="white"/>
                </a:solidFill>
                <a:latin typeface="Georgia"/>
                <a:cs typeface="Georgia"/>
              </a:rPr>
              <a:t>for 508 accessibility.</a:t>
            </a:r>
            <a:br>
              <a:rPr lang="en-US" sz="1400" dirty="0">
                <a:solidFill>
                  <a:prstClr val="white"/>
                </a:solidFill>
                <a:latin typeface="Georgia"/>
                <a:cs typeface="Georgia"/>
              </a:rPr>
            </a:br>
            <a:r>
              <a:rPr lang="en-US" sz="1400" dirty="0">
                <a:solidFill>
                  <a:prstClr val="white"/>
                </a:solidFill>
                <a:latin typeface="Georgia"/>
                <a:cs typeface="Georgia"/>
              </a:rPr>
              <a:t/>
            </a:r>
            <a:br>
              <a:rPr lang="en-US" sz="1400" dirty="0">
                <a:solidFill>
                  <a:prstClr val="white"/>
                </a:solidFill>
                <a:latin typeface="Georgia"/>
                <a:cs typeface="Georgia"/>
              </a:rPr>
            </a:br>
            <a:r>
              <a:rPr lang="en-US" sz="1400" dirty="0">
                <a:solidFill>
                  <a:prstClr val="white"/>
                </a:solidFill>
                <a:latin typeface="Georgia"/>
                <a:cs typeface="Georgia"/>
              </a:rPr>
              <a:t>For more information on how to do this </a:t>
            </a:r>
            <a:br>
              <a:rPr lang="en-US" sz="1400" dirty="0">
                <a:solidFill>
                  <a:prstClr val="white"/>
                </a:solidFill>
                <a:latin typeface="Georgia"/>
                <a:cs typeface="Georgia"/>
              </a:rPr>
            </a:br>
            <a:r>
              <a:rPr lang="en-US" sz="1400" dirty="0">
                <a:solidFill>
                  <a:prstClr val="white"/>
                </a:solidFill>
                <a:latin typeface="Georgia"/>
                <a:cs typeface="Georgia"/>
              </a:rPr>
              <a:t>please visit: </a:t>
            </a:r>
            <a:r>
              <a:rPr lang="en-US" sz="1400" dirty="0">
                <a:solidFill>
                  <a:prstClr val="white"/>
                </a:solidFill>
                <a:latin typeface="Georgia"/>
                <a:cs typeface="Georgia"/>
                <a:hlinkClick r:id="rId3"/>
              </a:rPr>
              <a:t>http://www.section508.va.gov/support/tutorials/powerpoint/index.asp</a:t>
            </a:r>
            <a:endParaRPr lang="en-US" sz="1400" dirty="0">
              <a:solidFill>
                <a:prstClr val="white"/>
              </a:solidFill>
              <a:latin typeface="Georgia"/>
              <a:cs typeface="Georgia"/>
            </a:endParaRPr>
          </a:p>
        </p:txBody>
      </p:sp>
      <p:sp>
        <p:nvSpPr>
          <p:cNvPr id="7" name="Rectangle 6"/>
          <p:cNvSpPr/>
          <p:nvPr/>
        </p:nvSpPr>
        <p:spPr>
          <a:xfrm>
            <a:off x="4648200" y="1295400"/>
            <a:ext cx="3429000" cy="3352800"/>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defRPr/>
            </a:pPr>
            <a:r>
              <a:rPr lang="en-US" dirty="0">
                <a:solidFill>
                  <a:prstClr val="white"/>
                </a:solidFill>
                <a:latin typeface="Georgia"/>
                <a:cs typeface="Georgia"/>
              </a:rPr>
              <a:t>Click to insert image</a:t>
            </a:r>
            <a:br>
              <a:rPr lang="en-US" dirty="0">
                <a:solidFill>
                  <a:prstClr val="white"/>
                </a:solidFill>
                <a:latin typeface="Georgia"/>
                <a:cs typeface="Georgia"/>
              </a:rPr>
            </a:br>
            <a:r>
              <a:rPr lang="en-US" dirty="0">
                <a:solidFill>
                  <a:prstClr val="white"/>
                </a:solidFill>
                <a:latin typeface="Georgia"/>
                <a:cs typeface="Georgia"/>
              </a:rPr>
              <a:t/>
            </a:r>
            <a:br>
              <a:rPr lang="en-US" dirty="0">
                <a:solidFill>
                  <a:prstClr val="white"/>
                </a:solidFill>
                <a:latin typeface="Georgia"/>
                <a:cs typeface="Georgia"/>
              </a:rPr>
            </a:br>
            <a:r>
              <a:rPr lang="en-US" dirty="0">
                <a:solidFill>
                  <a:prstClr val="white"/>
                </a:solidFill>
                <a:latin typeface="Georgia"/>
                <a:cs typeface="Georgia"/>
              </a:rPr>
              <a:t>REMEMBER</a:t>
            </a:r>
            <a:r>
              <a:rPr lang="en-US" sz="1400" dirty="0">
                <a:solidFill>
                  <a:prstClr val="white"/>
                </a:solidFill>
                <a:latin typeface="Georgia"/>
                <a:cs typeface="Georgia"/>
              </a:rPr>
              <a:t> </a:t>
            </a:r>
            <a:br>
              <a:rPr lang="en-US" sz="1400" dirty="0">
                <a:solidFill>
                  <a:prstClr val="white"/>
                </a:solidFill>
                <a:latin typeface="Georgia"/>
                <a:cs typeface="Georgia"/>
              </a:rPr>
            </a:br>
            <a:r>
              <a:rPr lang="en-US" sz="1400" dirty="0">
                <a:solidFill>
                  <a:prstClr val="white"/>
                </a:solidFill>
                <a:latin typeface="Georgia"/>
                <a:cs typeface="Georgia"/>
              </a:rPr>
              <a:t>Add alternate text to your image </a:t>
            </a:r>
            <a:br>
              <a:rPr lang="en-US" sz="1400" dirty="0">
                <a:solidFill>
                  <a:prstClr val="white"/>
                </a:solidFill>
                <a:latin typeface="Georgia"/>
                <a:cs typeface="Georgia"/>
              </a:rPr>
            </a:br>
            <a:r>
              <a:rPr lang="en-US" sz="1400" dirty="0">
                <a:solidFill>
                  <a:prstClr val="white"/>
                </a:solidFill>
                <a:latin typeface="Georgia"/>
                <a:cs typeface="Georgia"/>
              </a:rPr>
              <a:t>for 508 accessibility.</a:t>
            </a:r>
            <a:br>
              <a:rPr lang="en-US" sz="1400" dirty="0">
                <a:solidFill>
                  <a:prstClr val="white"/>
                </a:solidFill>
                <a:latin typeface="Georgia"/>
                <a:cs typeface="Georgia"/>
              </a:rPr>
            </a:br>
            <a:r>
              <a:rPr lang="en-US" sz="1400" dirty="0">
                <a:solidFill>
                  <a:prstClr val="white"/>
                </a:solidFill>
                <a:latin typeface="Georgia"/>
                <a:cs typeface="Georgia"/>
              </a:rPr>
              <a:t/>
            </a:r>
            <a:br>
              <a:rPr lang="en-US" sz="1400" dirty="0">
                <a:solidFill>
                  <a:prstClr val="white"/>
                </a:solidFill>
                <a:latin typeface="Georgia"/>
                <a:cs typeface="Georgia"/>
              </a:rPr>
            </a:br>
            <a:r>
              <a:rPr lang="en-US" sz="1400" dirty="0">
                <a:solidFill>
                  <a:prstClr val="white"/>
                </a:solidFill>
                <a:latin typeface="Georgia"/>
                <a:cs typeface="Georgia"/>
              </a:rPr>
              <a:t>For more information on how to do this </a:t>
            </a:r>
            <a:br>
              <a:rPr lang="en-US" sz="1400" dirty="0">
                <a:solidFill>
                  <a:prstClr val="white"/>
                </a:solidFill>
                <a:latin typeface="Georgia"/>
                <a:cs typeface="Georgia"/>
              </a:rPr>
            </a:br>
            <a:r>
              <a:rPr lang="en-US" sz="1400" dirty="0">
                <a:solidFill>
                  <a:prstClr val="white"/>
                </a:solidFill>
                <a:latin typeface="Georgia"/>
                <a:cs typeface="Georgia"/>
              </a:rPr>
              <a:t>please visit: </a:t>
            </a:r>
            <a:r>
              <a:rPr lang="en-US" sz="1400" dirty="0">
                <a:solidFill>
                  <a:prstClr val="white"/>
                </a:solidFill>
                <a:latin typeface="Georgia"/>
                <a:cs typeface="Georgia"/>
                <a:hlinkClick r:id="rId3"/>
              </a:rPr>
              <a:t>http://www.section508.va.gov/support/tutorials/powerpoint/index.asp</a:t>
            </a:r>
            <a:endParaRPr lang="en-US" sz="1400" dirty="0">
              <a:solidFill>
                <a:prstClr val="white"/>
              </a:solidFill>
              <a:latin typeface="Georgia"/>
              <a:cs typeface="Georgia"/>
            </a:endParaRPr>
          </a:p>
        </p:txBody>
      </p:sp>
      <p:sp>
        <p:nvSpPr>
          <p:cNvPr id="2" name="Title 1"/>
          <p:cNvSpPr>
            <a:spLocks noGrp="1"/>
          </p:cNvSpPr>
          <p:nvPr>
            <p:ph type="title"/>
          </p:nvPr>
        </p:nvSpPr>
        <p:spPr>
          <a:xfrm>
            <a:off x="990600" y="4876800"/>
            <a:ext cx="5334000" cy="457200"/>
          </a:xfrm>
          <a:prstGeom prst="rect">
            <a:avLst/>
          </a:prstGeom>
          <a:ln>
            <a:solidFill>
              <a:schemeClr val="bg1"/>
            </a:solidFill>
          </a:ln>
        </p:spPr>
        <p:txBody>
          <a:bodyPr anchor="t"/>
          <a:lstStyle>
            <a:lvl1pPr algn="l">
              <a:defRPr sz="2000" b="1">
                <a:solidFill>
                  <a:srgbClr val="7F7F7F"/>
                </a:solidFill>
                <a:latin typeface="Georgia"/>
                <a:cs typeface="Georgia"/>
              </a:defRPr>
            </a:lvl1pPr>
          </a:lstStyle>
          <a:p>
            <a:r>
              <a:rPr lang="en-US"/>
              <a:t>Click to edit Master title style</a:t>
            </a:r>
            <a:endParaRPr lang="en-US" dirty="0"/>
          </a:p>
        </p:txBody>
      </p:sp>
      <p:sp>
        <p:nvSpPr>
          <p:cNvPr id="16" name="TextBox 15"/>
          <p:cNvSpPr txBox="1"/>
          <p:nvPr/>
        </p:nvSpPr>
        <p:spPr>
          <a:xfrm>
            <a:off x="914400" y="317212"/>
            <a:ext cx="6705600" cy="292388"/>
          </a:xfrm>
          <a:prstGeom prst="rect">
            <a:avLst/>
          </a:prstGeom>
          <a:noFill/>
        </p:spPr>
        <p:txBody>
          <a:bodyPr wrap="square" rtlCol="0">
            <a:spAutoFit/>
          </a:bodyPr>
          <a:lstStyle/>
          <a:p>
            <a:r>
              <a:rPr lang="en-US" sz="1300" cap="all" dirty="0">
                <a:solidFill>
                  <a:prstClr val="white"/>
                </a:solidFill>
                <a:latin typeface="Georgia"/>
                <a:cs typeface="Georgia"/>
              </a:rPr>
              <a:t>CLICK HERE TO EDIT DOCUMENT TITLE HEADER INFORMATION</a:t>
            </a:r>
          </a:p>
        </p:txBody>
      </p:sp>
    </p:spTree>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2_Picture with Caption">
    <p:spTree>
      <p:nvGrpSpPr>
        <p:cNvPr id="1" name=""/>
        <p:cNvGrpSpPr/>
        <p:nvPr/>
      </p:nvGrpSpPr>
      <p:grpSpPr>
        <a:xfrm>
          <a:off x="0" y="0"/>
          <a:ext cx="0" cy="0"/>
          <a:chOff x="0" y="0"/>
          <a:chExt cx="0" cy="0"/>
        </a:xfrm>
      </p:grpSpPr>
      <p:pic>
        <p:nvPicPr>
          <p:cNvPr id="12" name="Picture 11" title="I CARE LOGO"/>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41891" y="152426"/>
            <a:ext cx="648010" cy="495963"/>
          </a:xfrm>
          <a:prstGeom prst="rect">
            <a:avLst/>
          </a:prstGeom>
        </p:spPr>
      </p:pic>
      <p:grpSp>
        <p:nvGrpSpPr>
          <p:cNvPr id="13" name="Group 12"/>
          <p:cNvGrpSpPr/>
          <p:nvPr/>
        </p:nvGrpSpPr>
        <p:grpSpPr>
          <a:xfrm>
            <a:off x="152400" y="6553226"/>
            <a:ext cx="8763000" cy="304801"/>
            <a:chOff x="152400" y="6553200"/>
            <a:chExt cx="8763000" cy="304801"/>
          </a:xfrm>
        </p:grpSpPr>
        <p:sp>
          <p:nvSpPr>
            <p:cNvPr id="14" name="Footer Placeholder 2"/>
            <p:cNvSpPr txBox="1">
              <a:spLocks/>
            </p:cNvSpPr>
            <p:nvPr/>
          </p:nvSpPr>
          <p:spPr>
            <a:xfrm>
              <a:off x="152400" y="6553200"/>
              <a:ext cx="3505200" cy="304801"/>
            </a:xfrm>
            <a:prstGeom prst="rect">
              <a:avLst/>
            </a:prstGeom>
          </p:spPr>
          <p:txBody>
            <a:bodyPr anchor="ctr"/>
            <a:lstStyle>
              <a:lvl1pPr>
                <a:defRPr sz="1000" spc="600">
                  <a:solidFill>
                    <a:schemeClr val="bg1"/>
                  </a:solidFill>
                  <a:latin typeface="Myriad Pro"/>
                  <a:cs typeface="Myriad Pro"/>
                </a:defRPr>
              </a:lvl1pPr>
            </a:lstStyle>
            <a:p>
              <a:pPr defTabSz="457189">
                <a:defRPr/>
              </a:pPr>
              <a:r>
                <a:rPr lang="en-US" dirty="0">
                  <a:solidFill>
                    <a:prstClr val="white"/>
                  </a:solidFill>
                  <a:latin typeface="Georgia"/>
                  <a:cs typeface="Georgia"/>
                </a:rPr>
                <a:t>U.S. Department of Veterans Affairs</a:t>
              </a:r>
            </a:p>
          </p:txBody>
        </p:sp>
        <p:sp>
          <p:nvSpPr>
            <p:cNvPr id="19" name="Footer Placeholder 2"/>
            <p:cNvSpPr txBox="1">
              <a:spLocks/>
            </p:cNvSpPr>
            <p:nvPr/>
          </p:nvSpPr>
          <p:spPr>
            <a:xfrm>
              <a:off x="4419600" y="6553200"/>
              <a:ext cx="1143000" cy="304801"/>
            </a:xfrm>
            <a:prstGeom prst="rect">
              <a:avLst/>
            </a:prstGeom>
          </p:spPr>
          <p:txBody>
            <a:bodyPr anchor="ctr"/>
            <a:lstStyle>
              <a:lvl1pPr>
                <a:defRPr sz="1000" spc="600">
                  <a:solidFill>
                    <a:schemeClr val="bg1"/>
                  </a:solidFill>
                  <a:latin typeface="Myriad Pro"/>
                  <a:cs typeface="Myriad Pro"/>
                </a:defRPr>
              </a:lvl1pPr>
            </a:lstStyle>
            <a:p>
              <a:pPr defTabSz="457189">
                <a:defRPr/>
              </a:pPr>
              <a:r>
                <a:rPr lang="en-US" dirty="0">
                  <a:solidFill>
                    <a:prstClr val="white"/>
                  </a:solidFill>
                  <a:latin typeface="Georgia"/>
                  <a:cs typeface="Georgia"/>
                </a:rPr>
                <a:t>DATE</a:t>
              </a:r>
            </a:p>
          </p:txBody>
        </p:sp>
        <p:sp>
          <p:nvSpPr>
            <p:cNvPr id="20" name="Footer Placeholder 2"/>
            <p:cNvSpPr txBox="1">
              <a:spLocks/>
            </p:cNvSpPr>
            <p:nvPr/>
          </p:nvSpPr>
          <p:spPr>
            <a:xfrm>
              <a:off x="5410200" y="6553200"/>
              <a:ext cx="3505200" cy="304801"/>
            </a:xfrm>
            <a:prstGeom prst="rect">
              <a:avLst/>
            </a:prstGeom>
          </p:spPr>
          <p:txBody>
            <a:bodyPr anchor="ctr"/>
            <a:lstStyle>
              <a:lvl1pPr>
                <a:defRPr sz="1000" spc="600">
                  <a:solidFill>
                    <a:schemeClr val="bg1"/>
                  </a:solidFill>
                  <a:latin typeface="Myriad Pro"/>
                  <a:cs typeface="Myriad Pro"/>
                </a:defRPr>
              </a:lvl1pPr>
            </a:lstStyle>
            <a:p>
              <a:pPr algn="r" defTabSz="457189">
                <a:defRPr/>
              </a:pPr>
              <a:fld id="{1A5F8DB0-55B4-0340-8C35-5B2202340F07}" type="slidenum">
                <a:rPr lang="en-US" smtClean="0">
                  <a:solidFill>
                    <a:prstClr val="white"/>
                  </a:solidFill>
                  <a:latin typeface="Georgia"/>
                  <a:cs typeface="Georgia"/>
                </a:rPr>
                <a:pPr algn="r" defTabSz="457189">
                  <a:defRPr/>
                </a:pPr>
                <a:t>‹#›</a:t>
              </a:fld>
              <a:endParaRPr lang="en-US" dirty="0">
                <a:solidFill>
                  <a:prstClr val="white"/>
                </a:solidFill>
                <a:latin typeface="Georgia"/>
                <a:cs typeface="Georgia"/>
              </a:endParaRPr>
            </a:p>
          </p:txBody>
        </p:sp>
      </p:grpSp>
      <p:sp>
        <p:nvSpPr>
          <p:cNvPr id="4" name="Text Placeholder 3"/>
          <p:cNvSpPr>
            <a:spLocks noGrp="1"/>
          </p:cNvSpPr>
          <p:nvPr>
            <p:ph type="body" sz="half" idx="2" hasCustomPrompt="1"/>
          </p:nvPr>
        </p:nvSpPr>
        <p:spPr>
          <a:xfrm>
            <a:off x="990600" y="4724400"/>
            <a:ext cx="7086600" cy="1447800"/>
          </a:xfrm>
          <a:prstGeom prst="rect">
            <a:avLst/>
          </a:prstGeom>
          <a:ln>
            <a:solidFill>
              <a:schemeClr val="bg1"/>
            </a:solidFill>
          </a:ln>
        </p:spPr>
        <p:txBody>
          <a:bodyPr/>
          <a:lstStyle>
            <a:lvl1pPr marL="0" marR="0" indent="0" algn="l" defTabSz="457189" rtl="0" eaLnBrk="1" fontAlgn="auto" latinLnBrk="0" hangingPunct="1">
              <a:lnSpc>
                <a:spcPct val="100000"/>
              </a:lnSpc>
              <a:spcBef>
                <a:spcPct val="20000"/>
              </a:spcBef>
              <a:spcAft>
                <a:spcPts val="0"/>
              </a:spcAft>
              <a:buClrTx/>
              <a:buSzTx/>
              <a:buFont typeface="Arial"/>
              <a:buNone/>
              <a:tabLst/>
              <a:defRPr sz="1400">
                <a:solidFill>
                  <a:srgbClr val="7F7F7F"/>
                </a:solidFill>
                <a:latin typeface="Georgia"/>
                <a:cs typeface="Georgia"/>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marL="0" marR="0" lvl="0" indent="0" algn="l" defTabSz="457189" rtl="0" eaLnBrk="1" fontAlgn="auto" latinLnBrk="0" hangingPunct="1">
              <a:lnSpc>
                <a:spcPct val="100000"/>
              </a:lnSpc>
              <a:spcBef>
                <a:spcPct val="20000"/>
              </a:spcBef>
              <a:spcAft>
                <a:spcPts val="0"/>
              </a:spcAft>
              <a:buClrTx/>
              <a:buSzTx/>
              <a:buFont typeface="Arial"/>
              <a:buNone/>
              <a:tabLst/>
              <a:defRPr/>
            </a:pPr>
            <a:r>
              <a:rPr lang="en-US" dirty="0"/>
              <a:t>This area is proposed as a text box with information set at this approximate size and with this colorization. The size and layout proportions shown are merely recommendations and should be edited to accommodate your specific needs.  This area is proposed as a text box with information set at this approximate size and with this colorization. The size and layout proportions shown are merely recommendations and should be edited to accommodate your specific needs.  This area is proposed as a text box with information set at this</a:t>
            </a:r>
          </a:p>
          <a:p>
            <a:pPr lvl="0"/>
            <a:endParaRPr lang="en-US" dirty="0"/>
          </a:p>
        </p:txBody>
      </p:sp>
      <p:sp>
        <p:nvSpPr>
          <p:cNvPr id="11" name="Rectangle 10"/>
          <p:cNvSpPr/>
          <p:nvPr/>
        </p:nvSpPr>
        <p:spPr>
          <a:xfrm>
            <a:off x="1066800" y="1371600"/>
            <a:ext cx="2286000" cy="2667000"/>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defRPr/>
            </a:pPr>
            <a:r>
              <a:rPr lang="en-US" sz="1200" dirty="0">
                <a:solidFill>
                  <a:prstClr val="white"/>
                </a:solidFill>
                <a:latin typeface="Georgia"/>
                <a:cs typeface="Georgia"/>
              </a:rPr>
              <a:t>Click to insert image</a:t>
            </a:r>
            <a:br>
              <a:rPr lang="en-US" sz="1200" dirty="0">
                <a:solidFill>
                  <a:prstClr val="white"/>
                </a:solidFill>
                <a:latin typeface="Georgia"/>
                <a:cs typeface="Georgia"/>
              </a:rPr>
            </a:br>
            <a:r>
              <a:rPr lang="en-US" sz="1200" dirty="0">
                <a:solidFill>
                  <a:prstClr val="white"/>
                </a:solidFill>
                <a:latin typeface="Georgia"/>
                <a:cs typeface="Georgia"/>
              </a:rPr>
              <a:t/>
            </a:r>
            <a:br>
              <a:rPr lang="en-US" sz="1200" dirty="0">
                <a:solidFill>
                  <a:prstClr val="white"/>
                </a:solidFill>
                <a:latin typeface="Georgia"/>
                <a:cs typeface="Georgia"/>
              </a:rPr>
            </a:br>
            <a:r>
              <a:rPr lang="en-US" sz="1200" dirty="0">
                <a:solidFill>
                  <a:prstClr val="white"/>
                </a:solidFill>
                <a:latin typeface="Georgia"/>
                <a:cs typeface="Georgia"/>
              </a:rPr>
              <a:t>REMEMBER </a:t>
            </a:r>
            <a:br>
              <a:rPr lang="en-US" sz="1200" dirty="0">
                <a:solidFill>
                  <a:prstClr val="white"/>
                </a:solidFill>
                <a:latin typeface="Georgia"/>
                <a:cs typeface="Georgia"/>
              </a:rPr>
            </a:br>
            <a:r>
              <a:rPr lang="en-US" sz="1200" dirty="0">
                <a:solidFill>
                  <a:prstClr val="white"/>
                </a:solidFill>
                <a:latin typeface="Georgia"/>
                <a:cs typeface="Georgia"/>
              </a:rPr>
              <a:t>Add alternate text to your image </a:t>
            </a:r>
            <a:br>
              <a:rPr lang="en-US" sz="1200" dirty="0">
                <a:solidFill>
                  <a:prstClr val="white"/>
                </a:solidFill>
                <a:latin typeface="Georgia"/>
                <a:cs typeface="Georgia"/>
              </a:rPr>
            </a:br>
            <a:r>
              <a:rPr lang="en-US" sz="1200" dirty="0">
                <a:solidFill>
                  <a:prstClr val="white"/>
                </a:solidFill>
                <a:latin typeface="Georgia"/>
                <a:cs typeface="Georgia"/>
              </a:rPr>
              <a:t>for 508 accessibility.</a:t>
            </a:r>
            <a:br>
              <a:rPr lang="en-US" sz="1200" dirty="0">
                <a:solidFill>
                  <a:prstClr val="white"/>
                </a:solidFill>
                <a:latin typeface="Georgia"/>
                <a:cs typeface="Georgia"/>
              </a:rPr>
            </a:br>
            <a:r>
              <a:rPr lang="en-US" sz="1200" dirty="0">
                <a:solidFill>
                  <a:prstClr val="white"/>
                </a:solidFill>
                <a:latin typeface="Georgia"/>
                <a:cs typeface="Georgia"/>
              </a:rPr>
              <a:t/>
            </a:r>
            <a:br>
              <a:rPr lang="en-US" sz="1200" dirty="0">
                <a:solidFill>
                  <a:prstClr val="white"/>
                </a:solidFill>
                <a:latin typeface="Georgia"/>
                <a:cs typeface="Georgia"/>
              </a:rPr>
            </a:br>
            <a:r>
              <a:rPr lang="en-US" sz="1200" dirty="0">
                <a:solidFill>
                  <a:prstClr val="white"/>
                </a:solidFill>
                <a:latin typeface="Georgia"/>
                <a:cs typeface="Georgia"/>
              </a:rPr>
              <a:t>For more information on how to do this </a:t>
            </a:r>
            <a:br>
              <a:rPr lang="en-US" sz="1200" dirty="0">
                <a:solidFill>
                  <a:prstClr val="white"/>
                </a:solidFill>
                <a:latin typeface="Georgia"/>
                <a:cs typeface="Georgia"/>
              </a:rPr>
            </a:br>
            <a:r>
              <a:rPr lang="en-US" sz="1200" dirty="0">
                <a:solidFill>
                  <a:prstClr val="white"/>
                </a:solidFill>
                <a:latin typeface="Georgia"/>
                <a:cs typeface="Georgia"/>
              </a:rPr>
              <a:t>please visit: </a:t>
            </a:r>
            <a:r>
              <a:rPr lang="en-US" sz="1200" dirty="0">
                <a:solidFill>
                  <a:prstClr val="white"/>
                </a:solidFill>
                <a:latin typeface="Georgia"/>
                <a:cs typeface="Georgia"/>
                <a:hlinkClick r:id="rId3"/>
              </a:rPr>
              <a:t>http://www.section508.va.gov/support/tutorials/powerpoint/index.asp</a:t>
            </a:r>
            <a:endParaRPr lang="en-US" sz="1200" dirty="0">
              <a:solidFill>
                <a:prstClr val="white"/>
              </a:solidFill>
              <a:latin typeface="Georgia"/>
              <a:cs typeface="Georgia"/>
            </a:endParaRPr>
          </a:p>
        </p:txBody>
      </p:sp>
      <p:sp>
        <p:nvSpPr>
          <p:cNvPr id="8" name="Rectangle 7"/>
          <p:cNvSpPr/>
          <p:nvPr/>
        </p:nvSpPr>
        <p:spPr>
          <a:xfrm>
            <a:off x="3429000" y="1371600"/>
            <a:ext cx="2286000" cy="2667000"/>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defRPr/>
            </a:pPr>
            <a:r>
              <a:rPr lang="en-US" sz="1200" dirty="0">
                <a:solidFill>
                  <a:prstClr val="white"/>
                </a:solidFill>
                <a:latin typeface="Georgia"/>
                <a:cs typeface="Georgia"/>
              </a:rPr>
              <a:t>Click to insert image</a:t>
            </a:r>
            <a:br>
              <a:rPr lang="en-US" sz="1200" dirty="0">
                <a:solidFill>
                  <a:prstClr val="white"/>
                </a:solidFill>
                <a:latin typeface="Georgia"/>
                <a:cs typeface="Georgia"/>
              </a:rPr>
            </a:br>
            <a:r>
              <a:rPr lang="en-US" sz="1200" dirty="0">
                <a:solidFill>
                  <a:prstClr val="white"/>
                </a:solidFill>
                <a:latin typeface="Georgia"/>
                <a:cs typeface="Georgia"/>
              </a:rPr>
              <a:t/>
            </a:r>
            <a:br>
              <a:rPr lang="en-US" sz="1200" dirty="0">
                <a:solidFill>
                  <a:prstClr val="white"/>
                </a:solidFill>
                <a:latin typeface="Georgia"/>
                <a:cs typeface="Georgia"/>
              </a:rPr>
            </a:br>
            <a:r>
              <a:rPr lang="en-US" sz="1200" dirty="0">
                <a:solidFill>
                  <a:prstClr val="white"/>
                </a:solidFill>
                <a:latin typeface="Georgia"/>
                <a:cs typeface="Georgia"/>
              </a:rPr>
              <a:t>REMEMBER </a:t>
            </a:r>
            <a:br>
              <a:rPr lang="en-US" sz="1200" dirty="0">
                <a:solidFill>
                  <a:prstClr val="white"/>
                </a:solidFill>
                <a:latin typeface="Georgia"/>
                <a:cs typeface="Georgia"/>
              </a:rPr>
            </a:br>
            <a:r>
              <a:rPr lang="en-US" sz="1200" dirty="0">
                <a:solidFill>
                  <a:prstClr val="white"/>
                </a:solidFill>
                <a:latin typeface="Georgia"/>
                <a:cs typeface="Georgia"/>
              </a:rPr>
              <a:t>Add alternate text to your image </a:t>
            </a:r>
            <a:br>
              <a:rPr lang="en-US" sz="1200" dirty="0">
                <a:solidFill>
                  <a:prstClr val="white"/>
                </a:solidFill>
                <a:latin typeface="Georgia"/>
                <a:cs typeface="Georgia"/>
              </a:rPr>
            </a:br>
            <a:r>
              <a:rPr lang="en-US" sz="1200" dirty="0">
                <a:solidFill>
                  <a:prstClr val="white"/>
                </a:solidFill>
                <a:latin typeface="Georgia"/>
                <a:cs typeface="Georgia"/>
              </a:rPr>
              <a:t>for 508 accessibility.</a:t>
            </a:r>
            <a:br>
              <a:rPr lang="en-US" sz="1200" dirty="0">
                <a:solidFill>
                  <a:prstClr val="white"/>
                </a:solidFill>
                <a:latin typeface="Georgia"/>
                <a:cs typeface="Georgia"/>
              </a:rPr>
            </a:br>
            <a:r>
              <a:rPr lang="en-US" sz="1200" dirty="0">
                <a:solidFill>
                  <a:prstClr val="white"/>
                </a:solidFill>
                <a:latin typeface="Georgia"/>
                <a:cs typeface="Georgia"/>
              </a:rPr>
              <a:t/>
            </a:r>
            <a:br>
              <a:rPr lang="en-US" sz="1200" dirty="0">
                <a:solidFill>
                  <a:prstClr val="white"/>
                </a:solidFill>
                <a:latin typeface="Georgia"/>
                <a:cs typeface="Georgia"/>
              </a:rPr>
            </a:br>
            <a:r>
              <a:rPr lang="en-US" sz="1200" dirty="0">
                <a:solidFill>
                  <a:prstClr val="white"/>
                </a:solidFill>
                <a:latin typeface="Georgia"/>
                <a:cs typeface="Georgia"/>
              </a:rPr>
              <a:t>For more information on how to do this </a:t>
            </a:r>
            <a:br>
              <a:rPr lang="en-US" sz="1200" dirty="0">
                <a:solidFill>
                  <a:prstClr val="white"/>
                </a:solidFill>
                <a:latin typeface="Georgia"/>
                <a:cs typeface="Georgia"/>
              </a:rPr>
            </a:br>
            <a:r>
              <a:rPr lang="en-US" sz="1200" dirty="0">
                <a:solidFill>
                  <a:prstClr val="white"/>
                </a:solidFill>
                <a:latin typeface="Georgia"/>
                <a:cs typeface="Georgia"/>
              </a:rPr>
              <a:t>please visit: </a:t>
            </a:r>
            <a:r>
              <a:rPr lang="en-US" sz="1200" dirty="0">
                <a:solidFill>
                  <a:prstClr val="white"/>
                </a:solidFill>
                <a:latin typeface="Georgia"/>
                <a:cs typeface="Georgia"/>
                <a:hlinkClick r:id="rId3"/>
              </a:rPr>
              <a:t>http://www.section508.va.gov/support/tutorials/powerpoint/index.asp</a:t>
            </a:r>
            <a:endParaRPr lang="en-US" sz="1200" dirty="0">
              <a:solidFill>
                <a:prstClr val="white"/>
              </a:solidFill>
              <a:latin typeface="Georgia"/>
              <a:cs typeface="Georgia"/>
            </a:endParaRPr>
          </a:p>
        </p:txBody>
      </p:sp>
      <p:sp>
        <p:nvSpPr>
          <p:cNvPr id="9" name="Rectangle 8"/>
          <p:cNvSpPr/>
          <p:nvPr/>
        </p:nvSpPr>
        <p:spPr>
          <a:xfrm>
            <a:off x="5791200" y="1371600"/>
            <a:ext cx="2286000" cy="2667000"/>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defRPr/>
            </a:pPr>
            <a:r>
              <a:rPr lang="en-US" sz="1200" dirty="0">
                <a:solidFill>
                  <a:prstClr val="white"/>
                </a:solidFill>
                <a:latin typeface="Georgia"/>
                <a:cs typeface="Georgia"/>
              </a:rPr>
              <a:t>Click to insert image</a:t>
            </a:r>
            <a:br>
              <a:rPr lang="en-US" sz="1200" dirty="0">
                <a:solidFill>
                  <a:prstClr val="white"/>
                </a:solidFill>
                <a:latin typeface="Georgia"/>
                <a:cs typeface="Georgia"/>
              </a:rPr>
            </a:br>
            <a:r>
              <a:rPr lang="en-US" sz="1200" dirty="0">
                <a:solidFill>
                  <a:prstClr val="white"/>
                </a:solidFill>
                <a:latin typeface="Georgia"/>
                <a:cs typeface="Georgia"/>
              </a:rPr>
              <a:t/>
            </a:r>
            <a:br>
              <a:rPr lang="en-US" sz="1200" dirty="0">
                <a:solidFill>
                  <a:prstClr val="white"/>
                </a:solidFill>
                <a:latin typeface="Georgia"/>
                <a:cs typeface="Georgia"/>
              </a:rPr>
            </a:br>
            <a:r>
              <a:rPr lang="en-US" sz="1200" dirty="0">
                <a:solidFill>
                  <a:prstClr val="white"/>
                </a:solidFill>
                <a:latin typeface="Georgia"/>
                <a:cs typeface="Georgia"/>
              </a:rPr>
              <a:t>REMEMBER </a:t>
            </a:r>
            <a:br>
              <a:rPr lang="en-US" sz="1200" dirty="0">
                <a:solidFill>
                  <a:prstClr val="white"/>
                </a:solidFill>
                <a:latin typeface="Georgia"/>
                <a:cs typeface="Georgia"/>
              </a:rPr>
            </a:br>
            <a:r>
              <a:rPr lang="en-US" sz="1200" dirty="0">
                <a:solidFill>
                  <a:prstClr val="white"/>
                </a:solidFill>
                <a:latin typeface="Georgia"/>
                <a:cs typeface="Georgia"/>
              </a:rPr>
              <a:t>Add alternate text to your image </a:t>
            </a:r>
            <a:br>
              <a:rPr lang="en-US" sz="1200" dirty="0">
                <a:solidFill>
                  <a:prstClr val="white"/>
                </a:solidFill>
                <a:latin typeface="Georgia"/>
                <a:cs typeface="Georgia"/>
              </a:rPr>
            </a:br>
            <a:r>
              <a:rPr lang="en-US" sz="1200" dirty="0">
                <a:solidFill>
                  <a:prstClr val="white"/>
                </a:solidFill>
                <a:latin typeface="Georgia"/>
                <a:cs typeface="Georgia"/>
              </a:rPr>
              <a:t>for 508 accessibility.</a:t>
            </a:r>
            <a:br>
              <a:rPr lang="en-US" sz="1200" dirty="0">
                <a:solidFill>
                  <a:prstClr val="white"/>
                </a:solidFill>
                <a:latin typeface="Georgia"/>
                <a:cs typeface="Georgia"/>
              </a:rPr>
            </a:br>
            <a:r>
              <a:rPr lang="en-US" sz="1200" dirty="0">
                <a:solidFill>
                  <a:prstClr val="white"/>
                </a:solidFill>
                <a:latin typeface="Georgia"/>
                <a:cs typeface="Georgia"/>
              </a:rPr>
              <a:t/>
            </a:r>
            <a:br>
              <a:rPr lang="en-US" sz="1200" dirty="0">
                <a:solidFill>
                  <a:prstClr val="white"/>
                </a:solidFill>
                <a:latin typeface="Georgia"/>
                <a:cs typeface="Georgia"/>
              </a:rPr>
            </a:br>
            <a:r>
              <a:rPr lang="en-US" sz="1200" dirty="0">
                <a:solidFill>
                  <a:prstClr val="white"/>
                </a:solidFill>
                <a:latin typeface="Georgia"/>
                <a:cs typeface="Georgia"/>
              </a:rPr>
              <a:t>For more information on how to do this </a:t>
            </a:r>
            <a:br>
              <a:rPr lang="en-US" sz="1200" dirty="0">
                <a:solidFill>
                  <a:prstClr val="white"/>
                </a:solidFill>
                <a:latin typeface="Georgia"/>
                <a:cs typeface="Georgia"/>
              </a:rPr>
            </a:br>
            <a:r>
              <a:rPr lang="en-US" sz="1200" dirty="0">
                <a:solidFill>
                  <a:prstClr val="white"/>
                </a:solidFill>
                <a:latin typeface="Georgia"/>
                <a:cs typeface="Georgia"/>
              </a:rPr>
              <a:t>please visit: </a:t>
            </a:r>
            <a:r>
              <a:rPr lang="en-US" sz="1200" dirty="0">
                <a:solidFill>
                  <a:prstClr val="white"/>
                </a:solidFill>
                <a:latin typeface="Georgia"/>
                <a:cs typeface="Georgia"/>
                <a:hlinkClick r:id="rId3"/>
              </a:rPr>
              <a:t>http://www.section508.va.gov/support/tutorials/powerpoint/index.asp</a:t>
            </a:r>
            <a:endParaRPr lang="en-US" sz="1200" dirty="0">
              <a:solidFill>
                <a:prstClr val="white"/>
              </a:solidFill>
              <a:latin typeface="Georgia"/>
              <a:cs typeface="Georgia"/>
            </a:endParaRPr>
          </a:p>
        </p:txBody>
      </p:sp>
      <p:sp>
        <p:nvSpPr>
          <p:cNvPr id="2" name="Title 1"/>
          <p:cNvSpPr>
            <a:spLocks noGrp="1"/>
          </p:cNvSpPr>
          <p:nvPr>
            <p:ph type="title"/>
          </p:nvPr>
        </p:nvSpPr>
        <p:spPr>
          <a:xfrm>
            <a:off x="990600" y="4267200"/>
            <a:ext cx="4419600" cy="457200"/>
          </a:xfrm>
          <a:prstGeom prst="rect">
            <a:avLst/>
          </a:prstGeom>
          <a:ln>
            <a:solidFill>
              <a:schemeClr val="bg1"/>
            </a:solidFill>
          </a:ln>
        </p:spPr>
        <p:txBody>
          <a:bodyPr anchor="t"/>
          <a:lstStyle>
            <a:lvl1pPr algn="l">
              <a:defRPr sz="2000" b="1">
                <a:solidFill>
                  <a:srgbClr val="7F7F7F"/>
                </a:solidFill>
                <a:latin typeface="Georgia"/>
                <a:cs typeface="Georgia"/>
              </a:defRPr>
            </a:lvl1pPr>
          </a:lstStyle>
          <a:p>
            <a:r>
              <a:rPr lang="en-US"/>
              <a:t>Click to edit Master title style</a:t>
            </a:r>
            <a:endParaRPr lang="en-US" dirty="0"/>
          </a:p>
        </p:txBody>
      </p:sp>
      <p:sp>
        <p:nvSpPr>
          <p:cNvPr id="18" name="TextBox 17"/>
          <p:cNvSpPr txBox="1"/>
          <p:nvPr/>
        </p:nvSpPr>
        <p:spPr>
          <a:xfrm>
            <a:off x="914400" y="317212"/>
            <a:ext cx="6705600" cy="292388"/>
          </a:xfrm>
          <a:prstGeom prst="rect">
            <a:avLst/>
          </a:prstGeom>
          <a:noFill/>
        </p:spPr>
        <p:txBody>
          <a:bodyPr wrap="square" rtlCol="0">
            <a:spAutoFit/>
          </a:bodyPr>
          <a:lstStyle/>
          <a:p>
            <a:r>
              <a:rPr lang="en-US" sz="1300" cap="all" dirty="0">
                <a:solidFill>
                  <a:prstClr val="white"/>
                </a:solidFill>
                <a:latin typeface="Georgia"/>
                <a:cs typeface="Georgia"/>
              </a:rPr>
              <a:t>CLICK HERE TO EDIT DOCUMENT TITLE HEADER INFORMATION</a:t>
            </a:r>
          </a:p>
        </p:txBody>
      </p:sp>
    </p:spTree>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new">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5"/>
            <a:ext cx="7772400" cy="1470025"/>
          </a:xfrm>
          <a:prstGeom prst="rect">
            <a:avLst/>
          </a:prstGeom>
        </p:spPr>
        <p:txBody>
          <a:bodyPr/>
          <a:lstStyle>
            <a:lvl1pPr>
              <a:defRPr sz="4400">
                <a:solidFill>
                  <a:schemeClr val="bg1"/>
                </a:solidFill>
                <a:latin typeface="Georgia"/>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bg1">
                    <a:lumMod val="75000"/>
                  </a:schemeClr>
                </a:solidFill>
                <a:latin typeface="Georgia"/>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US" dirty="0"/>
          </a:p>
        </p:txBody>
      </p:sp>
    </p:spTree>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70"/>
            <a:ext cx="2133600" cy="365125"/>
          </a:xfrm>
          <a:prstGeom prst="rect">
            <a:avLst/>
          </a:prstGeom>
        </p:spPr>
        <p:txBody>
          <a:bodyPr/>
          <a:lstStyle/>
          <a:p>
            <a:fld id="{DD113249-C72D-4E40-B4AE-785A4E6E88A9}" type="datetimeFigureOut">
              <a:rPr lang="en-US" smtClean="0"/>
              <a:t>11/7/2018</a:t>
            </a:fld>
            <a:endParaRPr lang="en-US"/>
          </a:p>
        </p:txBody>
      </p:sp>
      <p:sp>
        <p:nvSpPr>
          <p:cNvPr id="5" name="Footer Placeholder 4"/>
          <p:cNvSpPr>
            <a:spLocks noGrp="1"/>
          </p:cNvSpPr>
          <p:nvPr>
            <p:ph type="ftr" sz="quarter" idx="11"/>
          </p:nvPr>
        </p:nvSpPr>
        <p:spPr>
          <a:xfrm>
            <a:off x="3124200" y="635637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42B47BE4-8A5D-2F4C-AAC7-B0DA457BB671}" type="slidenum">
              <a:rPr lang="en-US" smtClean="0"/>
              <a:t>‹#›</a:t>
            </a:fld>
            <a:endParaRPr lang="en-US"/>
          </a:p>
        </p:txBody>
      </p:sp>
    </p:spTree>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9" name="TextBox 9"/>
          <p:cNvSpPr txBox="1">
            <a:spLocks noChangeArrowheads="1"/>
          </p:cNvSpPr>
          <p:nvPr/>
        </p:nvSpPr>
        <p:spPr bwMode="auto">
          <a:xfrm>
            <a:off x="1676400" y="2057420"/>
            <a:ext cx="6172200" cy="2277547"/>
          </a:xfrm>
          <a:prstGeom prst="rect">
            <a:avLst/>
          </a:prstGeom>
          <a:noFill/>
          <a:ln w="9525">
            <a:noFill/>
            <a:miter lim="800000"/>
            <a:headEnd/>
            <a:tailEnd/>
          </a:ln>
        </p:spPr>
        <p:txBody>
          <a:bodyPr wrap="square">
            <a:prstTxWarp prst="textNoShape">
              <a:avLst/>
            </a:prstTxWarp>
            <a:spAutoFit/>
          </a:bodyPr>
          <a:lstStyle/>
          <a:p>
            <a:pPr>
              <a:spcAft>
                <a:spcPts val="600"/>
              </a:spcAft>
            </a:pPr>
            <a:r>
              <a:rPr lang="en-US" sz="3600" b="1" cap="all" dirty="0">
                <a:solidFill>
                  <a:srgbClr val="FFFFFF"/>
                </a:solidFill>
                <a:latin typeface="Georgia"/>
                <a:cs typeface="Georgia"/>
              </a:rPr>
              <a:t>Click to EDIT MASTER</a:t>
            </a:r>
            <a:br>
              <a:rPr lang="en-US" sz="3600" b="1" cap="all" dirty="0">
                <a:solidFill>
                  <a:srgbClr val="FFFFFF"/>
                </a:solidFill>
                <a:latin typeface="Georgia"/>
                <a:cs typeface="Georgia"/>
              </a:rPr>
            </a:br>
            <a:r>
              <a:rPr lang="en-US" sz="3600" b="1" cap="all" dirty="0">
                <a:solidFill>
                  <a:srgbClr val="FFFFFF"/>
                </a:solidFill>
                <a:latin typeface="Georgia"/>
                <a:cs typeface="Georgia"/>
              </a:rPr>
              <a:t>INTRO TITLE</a:t>
            </a:r>
          </a:p>
          <a:p>
            <a:pPr defTabSz="457189">
              <a:spcAft>
                <a:spcPts val="600"/>
              </a:spcAft>
              <a:defRPr/>
            </a:pPr>
            <a:r>
              <a:rPr lang="en-US" sz="2000" dirty="0">
                <a:solidFill>
                  <a:srgbClr val="FFFFFF"/>
                </a:solidFill>
                <a:latin typeface="Georgia"/>
                <a:cs typeface="Georgia"/>
              </a:rPr>
              <a:t>Click to edit Master Intro Sub Title</a:t>
            </a:r>
          </a:p>
          <a:p>
            <a:pPr>
              <a:spcAft>
                <a:spcPts val="600"/>
              </a:spcAft>
            </a:pPr>
            <a:endParaRPr lang="en-US" sz="4000" b="1" cap="all" dirty="0">
              <a:solidFill>
                <a:srgbClr val="FFFFFF"/>
              </a:solidFill>
              <a:latin typeface="Arial Bold"/>
              <a:cs typeface="Arial Bold"/>
            </a:endParaRPr>
          </a:p>
        </p:txBody>
      </p:sp>
      <p:sp>
        <p:nvSpPr>
          <p:cNvPr id="11" name="Footer Placeholder 2"/>
          <p:cNvSpPr txBox="1">
            <a:spLocks/>
          </p:cNvSpPr>
          <p:nvPr/>
        </p:nvSpPr>
        <p:spPr>
          <a:xfrm>
            <a:off x="152400" y="6553220"/>
            <a:ext cx="3505200" cy="304801"/>
          </a:xfrm>
          <a:prstGeom prst="rect">
            <a:avLst/>
          </a:prstGeom>
        </p:spPr>
        <p:txBody>
          <a:bodyPr anchor="ctr"/>
          <a:lstStyle>
            <a:lvl1pPr>
              <a:defRPr sz="1000" spc="600">
                <a:solidFill>
                  <a:schemeClr val="bg1"/>
                </a:solidFill>
                <a:latin typeface="Myriad Pro"/>
                <a:cs typeface="Myriad Pro"/>
              </a:defRPr>
            </a:lvl1pPr>
          </a:lstStyle>
          <a:p>
            <a:pPr defTabSz="457189">
              <a:defRPr/>
            </a:pPr>
            <a:r>
              <a:rPr lang="en-US" sz="900" b="1" spc="0" dirty="0">
                <a:solidFill>
                  <a:prstClr val="white"/>
                </a:solidFill>
                <a:latin typeface="Georgia" panose="02040502050405020303" pitchFamily="18" charset="0"/>
                <a:cs typeface="Georgia"/>
              </a:rPr>
              <a:t>U.S. Department of Veterans Affairs</a:t>
            </a:r>
          </a:p>
        </p:txBody>
      </p:sp>
      <p:pic>
        <p:nvPicPr>
          <p:cNvPr id="12" name="Picture 11" title="I CARE LOGO"/>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53402" y="139883"/>
            <a:ext cx="735333" cy="562798"/>
          </a:xfrm>
          <a:prstGeom prst="rect">
            <a:avLst/>
          </a:prstGeom>
        </p:spPr>
      </p:pic>
    </p:spTree>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pic>
        <p:nvPicPr>
          <p:cNvPr id="2" name="Picture 1" title="I CARE LOGO"/>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41891" y="152420"/>
            <a:ext cx="648010" cy="495963"/>
          </a:xfrm>
          <a:prstGeom prst="rect">
            <a:avLst/>
          </a:prstGeom>
        </p:spPr>
      </p:pic>
      <p:grpSp>
        <p:nvGrpSpPr>
          <p:cNvPr id="14" name="Group 13"/>
          <p:cNvGrpSpPr/>
          <p:nvPr/>
        </p:nvGrpSpPr>
        <p:grpSpPr>
          <a:xfrm>
            <a:off x="381000" y="6553220"/>
            <a:ext cx="8534400" cy="304801"/>
            <a:chOff x="381000" y="6553200"/>
            <a:chExt cx="8534400" cy="304801"/>
          </a:xfrm>
        </p:grpSpPr>
        <p:sp>
          <p:nvSpPr>
            <p:cNvPr id="15" name="Footer Placeholder 2"/>
            <p:cNvSpPr txBox="1">
              <a:spLocks/>
            </p:cNvSpPr>
            <p:nvPr/>
          </p:nvSpPr>
          <p:spPr>
            <a:xfrm>
              <a:off x="2286000" y="6553200"/>
              <a:ext cx="3505200" cy="304801"/>
            </a:xfrm>
            <a:prstGeom prst="rect">
              <a:avLst/>
            </a:prstGeom>
          </p:spPr>
          <p:txBody>
            <a:bodyPr anchor="ctr"/>
            <a:lstStyle>
              <a:lvl1pPr>
                <a:defRPr sz="1000" spc="600">
                  <a:solidFill>
                    <a:schemeClr val="bg1"/>
                  </a:solidFill>
                  <a:latin typeface="Myriad Pro"/>
                  <a:cs typeface="Myriad Pro"/>
                </a:defRPr>
              </a:lvl1pPr>
            </a:lstStyle>
            <a:p>
              <a:pPr defTabSz="457189">
                <a:defRPr/>
              </a:pPr>
              <a:r>
                <a:rPr lang="en-US" dirty="0">
                  <a:solidFill>
                    <a:prstClr val="white"/>
                  </a:solidFill>
                  <a:latin typeface="Georgia"/>
                  <a:cs typeface="Georgia"/>
                </a:rPr>
                <a:t>FOOTER</a:t>
              </a:r>
            </a:p>
          </p:txBody>
        </p:sp>
        <p:sp>
          <p:nvSpPr>
            <p:cNvPr id="16" name="Footer Placeholder 2"/>
            <p:cNvSpPr txBox="1">
              <a:spLocks/>
            </p:cNvSpPr>
            <p:nvPr/>
          </p:nvSpPr>
          <p:spPr>
            <a:xfrm>
              <a:off x="381000" y="6553200"/>
              <a:ext cx="1143000" cy="304801"/>
            </a:xfrm>
            <a:prstGeom prst="rect">
              <a:avLst/>
            </a:prstGeom>
          </p:spPr>
          <p:txBody>
            <a:bodyPr anchor="ctr"/>
            <a:lstStyle>
              <a:lvl1pPr>
                <a:defRPr sz="1000" spc="600">
                  <a:solidFill>
                    <a:schemeClr val="bg1"/>
                  </a:solidFill>
                  <a:latin typeface="Myriad Pro"/>
                  <a:cs typeface="Myriad Pro"/>
                </a:defRPr>
              </a:lvl1pPr>
            </a:lstStyle>
            <a:p>
              <a:pPr defTabSz="457189">
                <a:defRPr/>
              </a:pPr>
              <a:r>
                <a:rPr lang="en-US" dirty="0">
                  <a:solidFill>
                    <a:prstClr val="white"/>
                  </a:solidFill>
                  <a:latin typeface="Georgia"/>
                  <a:cs typeface="Georgia"/>
                </a:rPr>
                <a:t>DATE</a:t>
              </a:r>
            </a:p>
          </p:txBody>
        </p:sp>
        <p:sp>
          <p:nvSpPr>
            <p:cNvPr id="17" name="Footer Placeholder 2"/>
            <p:cNvSpPr txBox="1">
              <a:spLocks/>
            </p:cNvSpPr>
            <p:nvPr/>
          </p:nvSpPr>
          <p:spPr>
            <a:xfrm>
              <a:off x="5410200" y="6553200"/>
              <a:ext cx="3505200" cy="304801"/>
            </a:xfrm>
            <a:prstGeom prst="rect">
              <a:avLst/>
            </a:prstGeom>
          </p:spPr>
          <p:txBody>
            <a:bodyPr anchor="ctr"/>
            <a:lstStyle>
              <a:lvl1pPr>
                <a:defRPr sz="1000" spc="600">
                  <a:solidFill>
                    <a:schemeClr val="bg1"/>
                  </a:solidFill>
                  <a:latin typeface="Myriad Pro"/>
                  <a:cs typeface="Myriad Pro"/>
                </a:defRPr>
              </a:lvl1pPr>
            </a:lstStyle>
            <a:p>
              <a:pPr algn="r" defTabSz="457189">
                <a:defRPr/>
              </a:pPr>
              <a:fld id="{1A5F8DB0-55B4-0340-8C35-5B2202340F07}" type="slidenum">
                <a:rPr lang="en-US" smtClean="0">
                  <a:solidFill>
                    <a:prstClr val="white"/>
                  </a:solidFill>
                  <a:latin typeface="Georgia"/>
                  <a:cs typeface="Georgia"/>
                </a:rPr>
                <a:pPr algn="r" defTabSz="457189">
                  <a:defRPr/>
                </a:pPr>
                <a:t>‹#›</a:t>
              </a:fld>
              <a:endParaRPr lang="en-US" dirty="0">
                <a:solidFill>
                  <a:prstClr val="white"/>
                </a:solidFill>
                <a:latin typeface="Georgia"/>
                <a:cs typeface="Georgia"/>
              </a:endParaRPr>
            </a:p>
          </p:txBody>
        </p:sp>
      </p:grpSp>
      <p:sp>
        <p:nvSpPr>
          <p:cNvPr id="7" name="Title 1"/>
          <p:cNvSpPr>
            <a:spLocks noGrp="1"/>
          </p:cNvSpPr>
          <p:nvPr>
            <p:ph type="title" hasCustomPrompt="1"/>
          </p:nvPr>
        </p:nvSpPr>
        <p:spPr>
          <a:xfrm>
            <a:off x="1219200" y="2743200"/>
            <a:ext cx="6705600" cy="1143000"/>
          </a:xfrm>
          <a:prstGeom prst="rect">
            <a:avLst/>
          </a:prstGeom>
          <a:solidFill>
            <a:schemeClr val="bg1"/>
          </a:solidFill>
          <a:ln w="0">
            <a:solidFill>
              <a:srgbClr val="FFFFFF"/>
            </a:solidFill>
          </a:ln>
        </p:spPr>
        <p:txBody>
          <a:bodyPr>
            <a:normAutofit/>
          </a:bodyPr>
          <a:lstStyle>
            <a:lvl1pPr algn="ctr">
              <a:defRPr sz="2400" b="1" i="0" cap="all" baseline="0">
                <a:solidFill>
                  <a:schemeClr val="bg1">
                    <a:lumMod val="65000"/>
                  </a:schemeClr>
                </a:solidFill>
                <a:latin typeface="Georgia"/>
                <a:cs typeface="Georgia"/>
              </a:defRPr>
            </a:lvl1pPr>
          </a:lstStyle>
          <a:p>
            <a:r>
              <a:rPr lang="en-US" dirty="0"/>
              <a:t>Click to edit Secondary</a:t>
            </a:r>
            <a:br>
              <a:rPr lang="en-US" dirty="0"/>
            </a:br>
            <a:r>
              <a:rPr lang="en-US" dirty="0"/>
              <a:t>Title Page</a:t>
            </a:r>
          </a:p>
        </p:txBody>
      </p:sp>
      <p:sp>
        <p:nvSpPr>
          <p:cNvPr id="11" name="TextBox 10"/>
          <p:cNvSpPr txBox="1"/>
          <p:nvPr/>
        </p:nvSpPr>
        <p:spPr>
          <a:xfrm>
            <a:off x="914400" y="317212"/>
            <a:ext cx="6705600" cy="292388"/>
          </a:xfrm>
          <a:prstGeom prst="rect">
            <a:avLst/>
          </a:prstGeom>
          <a:noFill/>
        </p:spPr>
        <p:txBody>
          <a:bodyPr wrap="square" rtlCol="0">
            <a:spAutoFit/>
          </a:bodyPr>
          <a:lstStyle/>
          <a:p>
            <a:r>
              <a:rPr lang="en-US" sz="1300" cap="all" dirty="0">
                <a:solidFill>
                  <a:prstClr val="white"/>
                </a:solidFill>
                <a:latin typeface="Georgia"/>
                <a:cs typeface="Georgia"/>
              </a:rPr>
              <a:t>CLICK HERE TO EDIT DOCUMENT TITLE HEADER INFORMATION</a:t>
            </a:r>
          </a:p>
        </p:txBody>
      </p:sp>
    </p:spTree>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p:cSld name="Title and Content">
    <p:spTree>
      <p:nvGrpSpPr>
        <p:cNvPr id="1" name=""/>
        <p:cNvGrpSpPr/>
        <p:nvPr/>
      </p:nvGrpSpPr>
      <p:grpSpPr>
        <a:xfrm>
          <a:off x="0" y="0"/>
          <a:ext cx="0" cy="0"/>
          <a:chOff x="0" y="0"/>
          <a:chExt cx="0" cy="0"/>
        </a:xfrm>
      </p:grpSpPr>
      <p:pic>
        <p:nvPicPr>
          <p:cNvPr id="8" name="Picture 7" title="I CARE LOGO"/>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41891" y="152420"/>
            <a:ext cx="648010" cy="495963"/>
          </a:xfrm>
          <a:prstGeom prst="rect">
            <a:avLst/>
          </a:prstGeom>
        </p:spPr>
      </p:pic>
      <p:grpSp>
        <p:nvGrpSpPr>
          <p:cNvPr id="15" name="Group 14"/>
          <p:cNvGrpSpPr/>
          <p:nvPr/>
        </p:nvGrpSpPr>
        <p:grpSpPr>
          <a:xfrm>
            <a:off x="152400" y="6553220"/>
            <a:ext cx="8763000" cy="304801"/>
            <a:chOff x="152400" y="6553200"/>
            <a:chExt cx="8763000" cy="304801"/>
          </a:xfrm>
        </p:grpSpPr>
        <p:sp>
          <p:nvSpPr>
            <p:cNvPr id="16" name="Footer Placeholder 2"/>
            <p:cNvSpPr txBox="1">
              <a:spLocks/>
            </p:cNvSpPr>
            <p:nvPr/>
          </p:nvSpPr>
          <p:spPr>
            <a:xfrm>
              <a:off x="152400" y="6553200"/>
              <a:ext cx="3505200" cy="304801"/>
            </a:xfrm>
            <a:prstGeom prst="rect">
              <a:avLst/>
            </a:prstGeom>
          </p:spPr>
          <p:txBody>
            <a:bodyPr anchor="ctr"/>
            <a:lstStyle>
              <a:lvl1pPr>
                <a:defRPr sz="1000" spc="600">
                  <a:solidFill>
                    <a:schemeClr val="bg1"/>
                  </a:solidFill>
                  <a:latin typeface="Myriad Pro"/>
                  <a:cs typeface="Myriad Pro"/>
                </a:defRPr>
              </a:lvl1pPr>
            </a:lstStyle>
            <a:p>
              <a:pPr defTabSz="457189">
                <a:defRPr/>
              </a:pPr>
              <a:r>
                <a:rPr lang="en-US" dirty="0">
                  <a:solidFill>
                    <a:prstClr val="white"/>
                  </a:solidFill>
                  <a:latin typeface="Georgia"/>
                  <a:cs typeface="Georgia"/>
                </a:rPr>
                <a:t>U.S. Department of Veterans Affairs</a:t>
              </a:r>
            </a:p>
          </p:txBody>
        </p:sp>
        <p:sp>
          <p:nvSpPr>
            <p:cNvPr id="17" name="Footer Placeholder 2"/>
            <p:cNvSpPr txBox="1">
              <a:spLocks/>
            </p:cNvSpPr>
            <p:nvPr/>
          </p:nvSpPr>
          <p:spPr>
            <a:xfrm>
              <a:off x="4419600" y="6553200"/>
              <a:ext cx="1143000" cy="304801"/>
            </a:xfrm>
            <a:prstGeom prst="rect">
              <a:avLst/>
            </a:prstGeom>
          </p:spPr>
          <p:txBody>
            <a:bodyPr anchor="ctr"/>
            <a:lstStyle>
              <a:lvl1pPr>
                <a:defRPr sz="1000" spc="600">
                  <a:solidFill>
                    <a:schemeClr val="bg1"/>
                  </a:solidFill>
                  <a:latin typeface="Myriad Pro"/>
                  <a:cs typeface="Myriad Pro"/>
                </a:defRPr>
              </a:lvl1pPr>
            </a:lstStyle>
            <a:p>
              <a:pPr defTabSz="457189">
                <a:defRPr/>
              </a:pPr>
              <a:r>
                <a:rPr lang="en-US" dirty="0">
                  <a:solidFill>
                    <a:prstClr val="white"/>
                  </a:solidFill>
                  <a:latin typeface="Georgia"/>
                  <a:cs typeface="Georgia"/>
                </a:rPr>
                <a:t>DATE</a:t>
              </a:r>
            </a:p>
          </p:txBody>
        </p:sp>
        <p:sp>
          <p:nvSpPr>
            <p:cNvPr id="18" name="Footer Placeholder 2"/>
            <p:cNvSpPr txBox="1">
              <a:spLocks/>
            </p:cNvSpPr>
            <p:nvPr/>
          </p:nvSpPr>
          <p:spPr>
            <a:xfrm>
              <a:off x="5410200" y="6553200"/>
              <a:ext cx="3505200" cy="304801"/>
            </a:xfrm>
            <a:prstGeom prst="rect">
              <a:avLst/>
            </a:prstGeom>
          </p:spPr>
          <p:txBody>
            <a:bodyPr anchor="ctr"/>
            <a:lstStyle>
              <a:lvl1pPr>
                <a:defRPr sz="1000" spc="600">
                  <a:solidFill>
                    <a:schemeClr val="bg1"/>
                  </a:solidFill>
                  <a:latin typeface="Myriad Pro"/>
                  <a:cs typeface="Myriad Pro"/>
                </a:defRPr>
              </a:lvl1pPr>
            </a:lstStyle>
            <a:p>
              <a:pPr algn="r" defTabSz="457189">
                <a:defRPr/>
              </a:pPr>
              <a:fld id="{1A5F8DB0-55B4-0340-8C35-5B2202340F07}" type="slidenum">
                <a:rPr lang="en-US" smtClean="0">
                  <a:solidFill>
                    <a:prstClr val="white"/>
                  </a:solidFill>
                  <a:latin typeface="Georgia"/>
                  <a:cs typeface="Georgia"/>
                </a:rPr>
                <a:pPr algn="r" defTabSz="457189">
                  <a:defRPr/>
                </a:pPr>
                <a:t>‹#›</a:t>
              </a:fld>
              <a:endParaRPr lang="en-US" dirty="0">
                <a:solidFill>
                  <a:prstClr val="white"/>
                </a:solidFill>
                <a:latin typeface="Georgia"/>
                <a:cs typeface="Georgia"/>
              </a:endParaRPr>
            </a:p>
          </p:txBody>
        </p:sp>
      </p:grpSp>
      <p:sp>
        <p:nvSpPr>
          <p:cNvPr id="12" name="Content Placeholder 2"/>
          <p:cNvSpPr>
            <a:spLocks noGrp="1"/>
          </p:cNvSpPr>
          <p:nvPr>
            <p:ph idx="1" hasCustomPrompt="1"/>
          </p:nvPr>
        </p:nvSpPr>
        <p:spPr>
          <a:xfrm>
            <a:off x="914400" y="2133600"/>
            <a:ext cx="7467600" cy="3581401"/>
          </a:xfrm>
          <a:prstGeom prst="rect">
            <a:avLst/>
          </a:prstGeom>
          <a:ln>
            <a:solidFill>
              <a:schemeClr val="bg1"/>
            </a:solidFill>
          </a:ln>
        </p:spPr>
        <p:txBody>
          <a:bodyPr/>
          <a:lstStyle>
            <a:lvl1pPr marL="27431" indent="0" algn="l">
              <a:buFont typeface="+mj-lt"/>
              <a:buAutoNum type="romanUcPeriod"/>
              <a:defRPr sz="1800" b="0">
                <a:solidFill>
                  <a:schemeClr val="bg1">
                    <a:lumMod val="50000"/>
                  </a:schemeClr>
                </a:solidFill>
                <a:latin typeface="Georgia"/>
                <a:cs typeface="Georgia"/>
              </a:defRPr>
            </a:lvl1pPr>
            <a:lvl2pPr marL="301744" indent="0" algn="l">
              <a:buFont typeface="+mj-lt"/>
              <a:buAutoNum type="alphaUcPeriod"/>
              <a:defRPr sz="1600" b="1" i="0">
                <a:solidFill>
                  <a:schemeClr val="bg1">
                    <a:lumMod val="50000"/>
                  </a:schemeClr>
                </a:solidFill>
                <a:latin typeface="Georgia"/>
                <a:cs typeface="Georgia"/>
              </a:defRPr>
            </a:lvl2pPr>
            <a:lvl3pPr marL="621776" indent="0" algn="l">
              <a:buFont typeface="+mj-lt"/>
              <a:buAutoNum type="arabicPeriod"/>
              <a:defRPr sz="1600">
                <a:solidFill>
                  <a:schemeClr val="bg1">
                    <a:lumMod val="50000"/>
                  </a:schemeClr>
                </a:solidFill>
                <a:latin typeface="Georgia"/>
                <a:cs typeface="Georgia"/>
              </a:defRPr>
            </a:lvl3pPr>
            <a:lvl4pPr marL="868658" indent="0" algn="l">
              <a:buFont typeface="+mj-lt"/>
              <a:buAutoNum type="alphaLcParenR"/>
              <a:defRPr sz="1600">
                <a:solidFill>
                  <a:schemeClr val="bg1">
                    <a:lumMod val="50000"/>
                  </a:schemeClr>
                </a:solidFill>
                <a:latin typeface="Georgia"/>
                <a:cs typeface="Georgia"/>
              </a:defRPr>
            </a:lvl4pPr>
            <a:lvl5pPr marL="1142971" indent="0" algn="l">
              <a:buFont typeface="Arial"/>
              <a:buChar char="•"/>
              <a:defRPr sz="1600">
                <a:solidFill>
                  <a:schemeClr val="bg1">
                    <a:lumMod val="50000"/>
                  </a:schemeClr>
                </a:solidFill>
                <a:latin typeface="Georgia"/>
                <a:cs typeface="Georgia"/>
              </a:defRPr>
            </a:lvl5pPr>
          </a:lstStyle>
          <a:p>
            <a:pPr lvl="0"/>
            <a:r>
              <a:rPr lang="en-US" dirty="0"/>
              <a:t>  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2" name="Title 1"/>
          <p:cNvSpPr>
            <a:spLocks noGrp="1"/>
          </p:cNvSpPr>
          <p:nvPr>
            <p:ph type="title"/>
          </p:nvPr>
        </p:nvSpPr>
        <p:spPr>
          <a:xfrm>
            <a:off x="914400" y="1257300"/>
            <a:ext cx="7467600" cy="685800"/>
          </a:xfrm>
          <a:prstGeom prst="rect">
            <a:avLst/>
          </a:prstGeom>
          <a:ln>
            <a:solidFill>
              <a:schemeClr val="bg1"/>
            </a:solidFill>
          </a:ln>
        </p:spPr>
        <p:txBody>
          <a:bodyPr/>
          <a:lstStyle>
            <a:lvl1pPr algn="l">
              <a:defRPr sz="2800" b="1" i="0">
                <a:solidFill>
                  <a:srgbClr val="174782"/>
                </a:solidFill>
                <a:latin typeface="Georgia"/>
                <a:cs typeface="Georgia"/>
              </a:defRPr>
            </a:lvl1pPr>
          </a:lstStyle>
          <a:p>
            <a:r>
              <a:rPr lang="en-US"/>
              <a:t>Click to edit Master title style</a:t>
            </a:r>
            <a:endParaRPr lang="en-US" dirty="0"/>
          </a:p>
        </p:txBody>
      </p:sp>
      <p:sp>
        <p:nvSpPr>
          <p:cNvPr id="14" name="TextBox 13"/>
          <p:cNvSpPr txBox="1"/>
          <p:nvPr/>
        </p:nvSpPr>
        <p:spPr>
          <a:xfrm>
            <a:off x="914400" y="317212"/>
            <a:ext cx="6705600" cy="292388"/>
          </a:xfrm>
          <a:prstGeom prst="rect">
            <a:avLst/>
          </a:prstGeom>
          <a:noFill/>
        </p:spPr>
        <p:txBody>
          <a:bodyPr wrap="square" rtlCol="0">
            <a:spAutoFit/>
          </a:bodyPr>
          <a:lstStyle/>
          <a:p>
            <a:r>
              <a:rPr lang="en-US" sz="1300" cap="all" dirty="0">
                <a:solidFill>
                  <a:prstClr val="white"/>
                </a:solidFill>
                <a:latin typeface="Georgia"/>
                <a:cs typeface="Georgia"/>
              </a:rPr>
              <a:t>CLICK HERE TO EDIT DOCUMENT TITLE HEADER INFORMATION</a:t>
            </a:r>
          </a:p>
        </p:txBody>
      </p:sp>
    </p:spTree>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p:cSld name="1_Comparison">
    <p:spTree>
      <p:nvGrpSpPr>
        <p:cNvPr id="1" name=""/>
        <p:cNvGrpSpPr/>
        <p:nvPr/>
      </p:nvGrpSpPr>
      <p:grpSpPr>
        <a:xfrm>
          <a:off x="0" y="0"/>
          <a:ext cx="0" cy="0"/>
          <a:chOff x="0" y="0"/>
          <a:chExt cx="0" cy="0"/>
        </a:xfrm>
      </p:grpSpPr>
      <p:pic>
        <p:nvPicPr>
          <p:cNvPr id="8" name="Picture 7" title="I CARE LOGO"/>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41891" y="152420"/>
            <a:ext cx="648010" cy="495963"/>
          </a:xfrm>
          <a:prstGeom prst="rect">
            <a:avLst/>
          </a:prstGeom>
        </p:spPr>
      </p:pic>
      <p:grpSp>
        <p:nvGrpSpPr>
          <p:cNvPr id="9" name="Group 8"/>
          <p:cNvGrpSpPr/>
          <p:nvPr/>
        </p:nvGrpSpPr>
        <p:grpSpPr>
          <a:xfrm>
            <a:off x="152400" y="6553220"/>
            <a:ext cx="8763000" cy="304801"/>
            <a:chOff x="152400" y="6553200"/>
            <a:chExt cx="8763000" cy="304801"/>
          </a:xfrm>
        </p:grpSpPr>
        <p:sp>
          <p:nvSpPr>
            <p:cNvPr id="15" name="Footer Placeholder 2"/>
            <p:cNvSpPr txBox="1">
              <a:spLocks/>
            </p:cNvSpPr>
            <p:nvPr/>
          </p:nvSpPr>
          <p:spPr>
            <a:xfrm>
              <a:off x="152400" y="6553200"/>
              <a:ext cx="3505200" cy="304801"/>
            </a:xfrm>
            <a:prstGeom prst="rect">
              <a:avLst/>
            </a:prstGeom>
          </p:spPr>
          <p:txBody>
            <a:bodyPr anchor="ctr"/>
            <a:lstStyle>
              <a:lvl1pPr>
                <a:defRPr sz="1000" spc="600">
                  <a:solidFill>
                    <a:schemeClr val="bg1"/>
                  </a:solidFill>
                  <a:latin typeface="Myriad Pro"/>
                  <a:cs typeface="Myriad Pro"/>
                </a:defRPr>
              </a:lvl1pPr>
            </a:lstStyle>
            <a:p>
              <a:pPr defTabSz="457189">
                <a:defRPr/>
              </a:pPr>
              <a:r>
                <a:rPr lang="en-US" dirty="0">
                  <a:solidFill>
                    <a:prstClr val="white"/>
                  </a:solidFill>
                  <a:latin typeface="Georgia"/>
                  <a:cs typeface="Georgia"/>
                </a:rPr>
                <a:t>U.S. Department of Veterans Affairs</a:t>
              </a:r>
            </a:p>
          </p:txBody>
        </p:sp>
        <p:sp>
          <p:nvSpPr>
            <p:cNvPr id="16" name="Footer Placeholder 2"/>
            <p:cNvSpPr txBox="1">
              <a:spLocks/>
            </p:cNvSpPr>
            <p:nvPr/>
          </p:nvSpPr>
          <p:spPr>
            <a:xfrm>
              <a:off x="4419600" y="6553200"/>
              <a:ext cx="1143000" cy="304801"/>
            </a:xfrm>
            <a:prstGeom prst="rect">
              <a:avLst/>
            </a:prstGeom>
          </p:spPr>
          <p:txBody>
            <a:bodyPr anchor="ctr"/>
            <a:lstStyle>
              <a:lvl1pPr>
                <a:defRPr sz="1000" spc="600">
                  <a:solidFill>
                    <a:schemeClr val="bg1"/>
                  </a:solidFill>
                  <a:latin typeface="Myriad Pro"/>
                  <a:cs typeface="Myriad Pro"/>
                </a:defRPr>
              </a:lvl1pPr>
            </a:lstStyle>
            <a:p>
              <a:pPr defTabSz="457189">
                <a:defRPr/>
              </a:pPr>
              <a:r>
                <a:rPr lang="en-US" dirty="0">
                  <a:solidFill>
                    <a:prstClr val="white"/>
                  </a:solidFill>
                  <a:latin typeface="Georgia"/>
                  <a:cs typeface="Georgia"/>
                </a:rPr>
                <a:t>DATE</a:t>
              </a:r>
            </a:p>
          </p:txBody>
        </p:sp>
        <p:sp>
          <p:nvSpPr>
            <p:cNvPr id="18" name="Footer Placeholder 2"/>
            <p:cNvSpPr txBox="1">
              <a:spLocks/>
            </p:cNvSpPr>
            <p:nvPr/>
          </p:nvSpPr>
          <p:spPr>
            <a:xfrm>
              <a:off x="5410200" y="6553200"/>
              <a:ext cx="3505200" cy="304801"/>
            </a:xfrm>
            <a:prstGeom prst="rect">
              <a:avLst/>
            </a:prstGeom>
          </p:spPr>
          <p:txBody>
            <a:bodyPr anchor="ctr"/>
            <a:lstStyle>
              <a:lvl1pPr>
                <a:defRPr sz="1000" spc="600">
                  <a:solidFill>
                    <a:schemeClr val="bg1"/>
                  </a:solidFill>
                  <a:latin typeface="Myriad Pro"/>
                  <a:cs typeface="Myriad Pro"/>
                </a:defRPr>
              </a:lvl1pPr>
            </a:lstStyle>
            <a:p>
              <a:pPr algn="r" defTabSz="457189">
                <a:defRPr/>
              </a:pPr>
              <a:fld id="{1A5F8DB0-55B4-0340-8C35-5B2202340F07}" type="slidenum">
                <a:rPr lang="en-US" smtClean="0">
                  <a:solidFill>
                    <a:prstClr val="white"/>
                  </a:solidFill>
                  <a:latin typeface="Georgia"/>
                  <a:cs typeface="Georgia"/>
                </a:rPr>
                <a:pPr algn="r" defTabSz="457189">
                  <a:defRPr/>
                </a:pPr>
                <a:t>‹#›</a:t>
              </a:fld>
              <a:endParaRPr lang="en-US" dirty="0">
                <a:solidFill>
                  <a:prstClr val="white"/>
                </a:solidFill>
                <a:latin typeface="Georgia"/>
                <a:cs typeface="Georgia"/>
              </a:endParaRPr>
            </a:p>
          </p:txBody>
        </p:sp>
      </p:grpSp>
      <p:sp>
        <p:nvSpPr>
          <p:cNvPr id="17" name="Content Placeholder 2"/>
          <p:cNvSpPr>
            <a:spLocks noGrp="1"/>
          </p:cNvSpPr>
          <p:nvPr>
            <p:ph idx="17" hasCustomPrompt="1"/>
          </p:nvPr>
        </p:nvSpPr>
        <p:spPr>
          <a:xfrm>
            <a:off x="4419600" y="1524000"/>
            <a:ext cx="3581400" cy="4572000"/>
          </a:xfrm>
          <a:prstGeom prst="rect">
            <a:avLst/>
          </a:prstGeom>
          <a:ln>
            <a:solidFill>
              <a:schemeClr val="bg1"/>
            </a:solidFill>
          </a:ln>
        </p:spPr>
        <p:txBody>
          <a:bodyPr/>
          <a:lstStyle>
            <a:lvl1pPr marL="0" indent="0" algn="l">
              <a:buFont typeface="+mj-lt"/>
              <a:buAutoNum type="romanUcPeriod"/>
              <a:defRPr sz="1800" b="0">
                <a:solidFill>
                  <a:schemeClr val="bg1">
                    <a:lumMod val="50000"/>
                  </a:schemeClr>
                </a:solidFill>
                <a:latin typeface="Georgia"/>
                <a:cs typeface="Georgia"/>
              </a:defRPr>
            </a:lvl1pPr>
            <a:lvl2pPr marL="210307" indent="0" algn="l">
              <a:buFont typeface="+mj-lt"/>
              <a:buAutoNum type="alphaUcPeriod"/>
              <a:defRPr sz="1600" b="1" i="0">
                <a:solidFill>
                  <a:schemeClr val="bg1">
                    <a:lumMod val="50000"/>
                  </a:schemeClr>
                </a:solidFill>
                <a:latin typeface="Georgia"/>
                <a:cs typeface="Georgia"/>
              </a:defRPr>
            </a:lvl2pPr>
            <a:lvl3pPr marL="475476" indent="0" algn="l">
              <a:buFont typeface="+mj-lt"/>
              <a:buAutoNum type="arabicPeriod"/>
              <a:defRPr sz="1600">
                <a:solidFill>
                  <a:schemeClr val="bg1">
                    <a:lumMod val="50000"/>
                  </a:schemeClr>
                </a:solidFill>
                <a:latin typeface="Georgia"/>
                <a:cs typeface="Georgia"/>
              </a:defRPr>
            </a:lvl3pPr>
            <a:lvl4pPr marL="694927" indent="0" algn="l">
              <a:buFont typeface="+mj-lt"/>
              <a:buAutoNum type="alphaLcParenR"/>
              <a:defRPr sz="1600">
                <a:solidFill>
                  <a:schemeClr val="bg1">
                    <a:lumMod val="50000"/>
                  </a:schemeClr>
                </a:solidFill>
                <a:latin typeface="Georgia"/>
                <a:cs typeface="Georgia"/>
              </a:defRPr>
            </a:lvl4pPr>
            <a:lvl5pPr marL="932665" indent="0" algn="l">
              <a:buFont typeface="Arial"/>
              <a:buChar char="•"/>
              <a:defRPr sz="1600">
                <a:solidFill>
                  <a:schemeClr val="bg1">
                    <a:lumMod val="50000"/>
                  </a:schemeClr>
                </a:solidFill>
                <a:latin typeface="Georgia"/>
                <a:cs typeface="Georgia"/>
              </a:defRPr>
            </a:lvl5pPr>
          </a:lstStyle>
          <a:p>
            <a:pPr lvl="0"/>
            <a:r>
              <a:rPr lang="en-US" dirty="0"/>
              <a:t>  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14" name="Text Placeholder 4"/>
          <p:cNvSpPr>
            <a:spLocks noGrp="1"/>
          </p:cNvSpPr>
          <p:nvPr>
            <p:ph type="body" sz="quarter" idx="13" hasCustomPrompt="1"/>
          </p:nvPr>
        </p:nvSpPr>
        <p:spPr>
          <a:xfrm>
            <a:off x="1022350" y="1524020"/>
            <a:ext cx="2940050" cy="3101181"/>
          </a:xfrm>
          <a:prstGeom prst="rect">
            <a:avLst/>
          </a:prstGeom>
          <a:ln>
            <a:solidFill>
              <a:schemeClr val="bg1"/>
            </a:solidFill>
          </a:ln>
        </p:spPr>
        <p:txBody>
          <a:bodyPr anchor="t"/>
          <a:lstStyle>
            <a:lvl1pPr marL="0" indent="0">
              <a:spcAft>
                <a:spcPts val="0"/>
              </a:spcAft>
              <a:buNone/>
              <a:defRPr sz="2600" b="1" baseline="0">
                <a:solidFill>
                  <a:srgbClr val="174782"/>
                </a:solidFill>
                <a:latin typeface="Georgia"/>
                <a:cs typeface="Georgia"/>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title styles</a:t>
            </a:r>
          </a:p>
          <a:p>
            <a:pPr lvl="0"/>
            <a:endParaRPr lang="en-US" dirty="0"/>
          </a:p>
        </p:txBody>
      </p:sp>
      <p:sp>
        <p:nvSpPr>
          <p:cNvPr id="13" name="TextBox 12"/>
          <p:cNvSpPr txBox="1"/>
          <p:nvPr/>
        </p:nvSpPr>
        <p:spPr>
          <a:xfrm>
            <a:off x="914400" y="317212"/>
            <a:ext cx="6705600" cy="292388"/>
          </a:xfrm>
          <a:prstGeom prst="rect">
            <a:avLst/>
          </a:prstGeom>
          <a:noFill/>
        </p:spPr>
        <p:txBody>
          <a:bodyPr wrap="square" rtlCol="0">
            <a:spAutoFit/>
          </a:bodyPr>
          <a:lstStyle/>
          <a:p>
            <a:r>
              <a:rPr lang="en-US" sz="1300" cap="all" dirty="0">
                <a:solidFill>
                  <a:prstClr val="white"/>
                </a:solidFill>
                <a:latin typeface="Georgia"/>
                <a:cs typeface="Georgia"/>
              </a:rPr>
              <a:t>CLICK HERE TO EDIT DOCUMENT TITLE HEADER INFORMATION</a:t>
            </a:r>
          </a:p>
        </p:txBody>
      </p:sp>
    </p:spTree>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p:cSld name="Comparison">
    <p:spTree>
      <p:nvGrpSpPr>
        <p:cNvPr id="1" name=""/>
        <p:cNvGrpSpPr/>
        <p:nvPr/>
      </p:nvGrpSpPr>
      <p:grpSpPr>
        <a:xfrm>
          <a:off x="0" y="0"/>
          <a:ext cx="0" cy="0"/>
          <a:chOff x="0" y="0"/>
          <a:chExt cx="0" cy="0"/>
        </a:xfrm>
      </p:grpSpPr>
      <p:pic>
        <p:nvPicPr>
          <p:cNvPr id="13" name="Picture 12" title="I CARE LOGO"/>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41891" y="152420"/>
            <a:ext cx="648010" cy="495963"/>
          </a:xfrm>
          <a:prstGeom prst="rect">
            <a:avLst/>
          </a:prstGeom>
        </p:spPr>
      </p:pic>
      <p:grpSp>
        <p:nvGrpSpPr>
          <p:cNvPr id="17" name="Group 16"/>
          <p:cNvGrpSpPr/>
          <p:nvPr/>
        </p:nvGrpSpPr>
        <p:grpSpPr>
          <a:xfrm>
            <a:off x="152400" y="6553220"/>
            <a:ext cx="8763000" cy="304801"/>
            <a:chOff x="152400" y="6553200"/>
            <a:chExt cx="8763000" cy="304801"/>
          </a:xfrm>
        </p:grpSpPr>
        <p:sp>
          <p:nvSpPr>
            <p:cNvPr id="20" name="Footer Placeholder 2"/>
            <p:cNvSpPr txBox="1">
              <a:spLocks/>
            </p:cNvSpPr>
            <p:nvPr/>
          </p:nvSpPr>
          <p:spPr>
            <a:xfrm>
              <a:off x="152400" y="6553200"/>
              <a:ext cx="3505200" cy="304801"/>
            </a:xfrm>
            <a:prstGeom prst="rect">
              <a:avLst/>
            </a:prstGeom>
          </p:spPr>
          <p:txBody>
            <a:bodyPr anchor="ctr"/>
            <a:lstStyle>
              <a:lvl1pPr>
                <a:defRPr sz="1000" spc="600">
                  <a:solidFill>
                    <a:schemeClr val="bg1"/>
                  </a:solidFill>
                  <a:latin typeface="Myriad Pro"/>
                  <a:cs typeface="Myriad Pro"/>
                </a:defRPr>
              </a:lvl1pPr>
            </a:lstStyle>
            <a:p>
              <a:pPr defTabSz="457189">
                <a:defRPr/>
              </a:pPr>
              <a:r>
                <a:rPr lang="en-US" dirty="0">
                  <a:solidFill>
                    <a:prstClr val="white"/>
                  </a:solidFill>
                  <a:latin typeface="Georgia"/>
                  <a:cs typeface="Georgia"/>
                </a:rPr>
                <a:t>U.S. Department of Veterans Affairs</a:t>
              </a:r>
            </a:p>
          </p:txBody>
        </p:sp>
        <p:sp>
          <p:nvSpPr>
            <p:cNvPr id="21" name="Footer Placeholder 2"/>
            <p:cNvSpPr txBox="1">
              <a:spLocks/>
            </p:cNvSpPr>
            <p:nvPr/>
          </p:nvSpPr>
          <p:spPr>
            <a:xfrm>
              <a:off x="4419600" y="6553200"/>
              <a:ext cx="1143000" cy="304801"/>
            </a:xfrm>
            <a:prstGeom prst="rect">
              <a:avLst/>
            </a:prstGeom>
          </p:spPr>
          <p:txBody>
            <a:bodyPr anchor="ctr"/>
            <a:lstStyle>
              <a:lvl1pPr>
                <a:defRPr sz="1000" spc="600">
                  <a:solidFill>
                    <a:schemeClr val="bg1"/>
                  </a:solidFill>
                  <a:latin typeface="Myriad Pro"/>
                  <a:cs typeface="Myriad Pro"/>
                </a:defRPr>
              </a:lvl1pPr>
            </a:lstStyle>
            <a:p>
              <a:pPr defTabSz="457189">
                <a:defRPr/>
              </a:pPr>
              <a:r>
                <a:rPr lang="en-US" dirty="0">
                  <a:solidFill>
                    <a:prstClr val="white"/>
                  </a:solidFill>
                  <a:latin typeface="Georgia"/>
                  <a:cs typeface="Georgia"/>
                </a:rPr>
                <a:t>DATE</a:t>
              </a:r>
            </a:p>
          </p:txBody>
        </p:sp>
        <p:sp>
          <p:nvSpPr>
            <p:cNvPr id="26" name="Footer Placeholder 2"/>
            <p:cNvSpPr txBox="1">
              <a:spLocks/>
            </p:cNvSpPr>
            <p:nvPr/>
          </p:nvSpPr>
          <p:spPr>
            <a:xfrm>
              <a:off x="5410200" y="6553200"/>
              <a:ext cx="3505200" cy="304801"/>
            </a:xfrm>
            <a:prstGeom prst="rect">
              <a:avLst/>
            </a:prstGeom>
          </p:spPr>
          <p:txBody>
            <a:bodyPr anchor="ctr"/>
            <a:lstStyle>
              <a:lvl1pPr>
                <a:defRPr sz="1000" spc="600">
                  <a:solidFill>
                    <a:schemeClr val="bg1"/>
                  </a:solidFill>
                  <a:latin typeface="Myriad Pro"/>
                  <a:cs typeface="Myriad Pro"/>
                </a:defRPr>
              </a:lvl1pPr>
            </a:lstStyle>
            <a:p>
              <a:pPr algn="r" defTabSz="457189">
                <a:defRPr/>
              </a:pPr>
              <a:fld id="{1A5F8DB0-55B4-0340-8C35-5B2202340F07}" type="slidenum">
                <a:rPr lang="en-US" smtClean="0">
                  <a:solidFill>
                    <a:prstClr val="white"/>
                  </a:solidFill>
                  <a:latin typeface="Georgia"/>
                  <a:cs typeface="Georgia"/>
                </a:rPr>
                <a:pPr algn="r" defTabSz="457189">
                  <a:defRPr/>
                </a:pPr>
                <a:t>‹#›</a:t>
              </a:fld>
              <a:endParaRPr lang="en-US" dirty="0">
                <a:solidFill>
                  <a:prstClr val="white"/>
                </a:solidFill>
                <a:latin typeface="Georgia"/>
                <a:cs typeface="Georgia"/>
              </a:endParaRPr>
            </a:p>
          </p:txBody>
        </p:sp>
      </p:grpSp>
      <p:sp>
        <p:nvSpPr>
          <p:cNvPr id="16" name="Text Placeholder 4"/>
          <p:cNvSpPr>
            <a:spLocks noGrp="1"/>
          </p:cNvSpPr>
          <p:nvPr>
            <p:ph type="body" sz="quarter" idx="16"/>
          </p:nvPr>
        </p:nvSpPr>
        <p:spPr>
          <a:xfrm>
            <a:off x="5102235" y="1935957"/>
            <a:ext cx="4041775" cy="639762"/>
          </a:xfrm>
          <a:prstGeom prst="rect">
            <a:avLst/>
          </a:prstGeom>
          <a:ln>
            <a:solidFill>
              <a:schemeClr val="bg1"/>
            </a:solidFill>
          </a:ln>
        </p:spPr>
        <p:txBody>
          <a:bodyPr anchor="b"/>
          <a:lstStyle>
            <a:lvl1pPr marL="0" indent="0">
              <a:buNone/>
              <a:defRPr sz="2000" b="0">
                <a:solidFill>
                  <a:srgbClr val="174782"/>
                </a:solidFill>
                <a:latin typeface="Georgia"/>
                <a:cs typeface="Georgia"/>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14" name="Text Placeholder 4"/>
          <p:cNvSpPr>
            <a:spLocks noGrp="1"/>
          </p:cNvSpPr>
          <p:nvPr>
            <p:ph type="body" sz="quarter" idx="13"/>
          </p:nvPr>
        </p:nvSpPr>
        <p:spPr>
          <a:xfrm>
            <a:off x="914410" y="1935957"/>
            <a:ext cx="4041775" cy="639762"/>
          </a:xfrm>
          <a:prstGeom prst="rect">
            <a:avLst/>
          </a:prstGeom>
          <a:ln>
            <a:solidFill>
              <a:schemeClr val="bg1"/>
            </a:solidFill>
          </a:ln>
        </p:spPr>
        <p:txBody>
          <a:bodyPr anchor="b"/>
          <a:lstStyle>
            <a:lvl1pPr marL="0" indent="0">
              <a:buNone/>
              <a:defRPr sz="2000" b="0">
                <a:solidFill>
                  <a:srgbClr val="174782"/>
                </a:solidFill>
                <a:latin typeface="Georgia"/>
                <a:cs typeface="Georgia"/>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18" name="Title 1"/>
          <p:cNvSpPr>
            <a:spLocks noGrp="1"/>
          </p:cNvSpPr>
          <p:nvPr>
            <p:ph type="title"/>
          </p:nvPr>
        </p:nvSpPr>
        <p:spPr>
          <a:xfrm>
            <a:off x="914400" y="1257300"/>
            <a:ext cx="7467600" cy="685800"/>
          </a:xfrm>
          <a:prstGeom prst="rect">
            <a:avLst/>
          </a:prstGeom>
          <a:ln>
            <a:solidFill>
              <a:schemeClr val="bg1"/>
            </a:solidFill>
          </a:ln>
        </p:spPr>
        <p:txBody>
          <a:bodyPr/>
          <a:lstStyle>
            <a:lvl1pPr algn="l">
              <a:defRPr sz="2800" b="1" i="0">
                <a:solidFill>
                  <a:srgbClr val="174782"/>
                </a:solidFill>
                <a:latin typeface="Georgia"/>
                <a:cs typeface="Georgia"/>
              </a:defRPr>
            </a:lvl1pPr>
          </a:lstStyle>
          <a:p>
            <a:r>
              <a:rPr lang="en-US"/>
              <a:t>Click to edit Master title style</a:t>
            </a:r>
            <a:endParaRPr lang="en-US" dirty="0"/>
          </a:p>
        </p:txBody>
      </p:sp>
      <p:sp>
        <p:nvSpPr>
          <p:cNvPr id="15" name="Content Placeholder 2"/>
          <p:cNvSpPr>
            <a:spLocks noGrp="1"/>
          </p:cNvSpPr>
          <p:nvPr>
            <p:ph idx="1" hasCustomPrompt="1"/>
          </p:nvPr>
        </p:nvSpPr>
        <p:spPr>
          <a:xfrm>
            <a:off x="914409" y="2575719"/>
            <a:ext cx="3660775" cy="2834481"/>
          </a:xfrm>
          <a:prstGeom prst="rect">
            <a:avLst/>
          </a:prstGeom>
          <a:ln>
            <a:solidFill>
              <a:schemeClr val="bg1"/>
            </a:solidFill>
          </a:ln>
        </p:spPr>
        <p:txBody>
          <a:bodyPr/>
          <a:lstStyle>
            <a:lvl1pPr marL="0" indent="0" algn="l">
              <a:buFont typeface="+mj-lt"/>
              <a:buAutoNum type="romanUcPeriod"/>
              <a:defRPr sz="1800" b="0">
                <a:solidFill>
                  <a:schemeClr val="bg1">
                    <a:lumMod val="50000"/>
                  </a:schemeClr>
                </a:solidFill>
                <a:latin typeface="Georgia"/>
                <a:cs typeface="Georgia"/>
              </a:defRPr>
            </a:lvl1pPr>
            <a:lvl2pPr marL="210307" indent="0" algn="l">
              <a:buFont typeface="+mj-lt"/>
              <a:buAutoNum type="alphaUcPeriod"/>
              <a:defRPr sz="1600" b="1" i="0">
                <a:solidFill>
                  <a:schemeClr val="bg1">
                    <a:lumMod val="50000"/>
                  </a:schemeClr>
                </a:solidFill>
                <a:latin typeface="Georgia"/>
                <a:cs typeface="Georgia"/>
              </a:defRPr>
            </a:lvl2pPr>
            <a:lvl3pPr marL="475476" indent="0" algn="l">
              <a:buFont typeface="+mj-lt"/>
              <a:buAutoNum type="arabicPeriod"/>
              <a:defRPr sz="1600">
                <a:solidFill>
                  <a:schemeClr val="bg1">
                    <a:lumMod val="50000"/>
                  </a:schemeClr>
                </a:solidFill>
                <a:latin typeface="Georgia"/>
                <a:cs typeface="Georgia"/>
              </a:defRPr>
            </a:lvl3pPr>
            <a:lvl4pPr marL="694927" indent="0" algn="l">
              <a:buFont typeface="+mj-lt"/>
              <a:buAutoNum type="alphaLcParenR"/>
              <a:defRPr sz="1600">
                <a:solidFill>
                  <a:schemeClr val="bg1">
                    <a:lumMod val="50000"/>
                  </a:schemeClr>
                </a:solidFill>
                <a:latin typeface="Georgia"/>
                <a:cs typeface="Georgia"/>
              </a:defRPr>
            </a:lvl4pPr>
            <a:lvl5pPr marL="932665" indent="0" algn="l">
              <a:buFont typeface="Arial"/>
              <a:buChar char="•"/>
              <a:defRPr sz="1600">
                <a:solidFill>
                  <a:schemeClr val="bg1">
                    <a:lumMod val="50000"/>
                  </a:schemeClr>
                </a:solidFill>
                <a:latin typeface="Georgia"/>
                <a:cs typeface="Georgia"/>
              </a:defRPr>
            </a:lvl5pPr>
          </a:lstStyle>
          <a:p>
            <a:pPr lvl="0"/>
            <a:r>
              <a:rPr lang="en-US" dirty="0"/>
              <a:t>  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19" name="Content Placeholder 2"/>
          <p:cNvSpPr>
            <a:spLocks noGrp="1"/>
          </p:cNvSpPr>
          <p:nvPr>
            <p:ph idx="17" hasCustomPrompt="1"/>
          </p:nvPr>
        </p:nvSpPr>
        <p:spPr>
          <a:xfrm>
            <a:off x="5105400" y="2575719"/>
            <a:ext cx="3581400" cy="2834481"/>
          </a:xfrm>
          <a:prstGeom prst="rect">
            <a:avLst/>
          </a:prstGeom>
          <a:ln>
            <a:solidFill>
              <a:schemeClr val="bg1"/>
            </a:solidFill>
          </a:ln>
        </p:spPr>
        <p:txBody>
          <a:bodyPr/>
          <a:lstStyle>
            <a:lvl1pPr marL="0" indent="0" algn="l">
              <a:buFont typeface="+mj-lt"/>
              <a:buAutoNum type="romanUcPeriod"/>
              <a:defRPr sz="1800" b="0">
                <a:solidFill>
                  <a:schemeClr val="bg1">
                    <a:lumMod val="50000"/>
                  </a:schemeClr>
                </a:solidFill>
                <a:latin typeface="Georgia"/>
                <a:cs typeface="Georgia"/>
              </a:defRPr>
            </a:lvl1pPr>
            <a:lvl2pPr marL="210307" indent="0" algn="l">
              <a:buFont typeface="+mj-lt"/>
              <a:buAutoNum type="alphaUcPeriod"/>
              <a:defRPr sz="1600" b="1" i="0">
                <a:solidFill>
                  <a:schemeClr val="bg1">
                    <a:lumMod val="50000"/>
                  </a:schemeClr>
                </a:solidFill>
                <a:latin typeface="Georgia"/>
                <a:cs typeface="Georgia"/>
              </a:defRPr>
            </a:lvl2pPr>
            <a:lvl3pPr marL="475476" indent="0" algn="l">
              <a:buFont typeface="+mj-lt"/>
              <a:buAutoNum type="arabicPeriod"/>
              <a:defRPr sz="1600">
                <a:solidFill>
                  <a:schemeClr val="bg1">
                    <a:lumMod val="50000"/>
                  </a:schemeClr>
                </a:solidFill>
                <a:latin typeface="Georgia"/>
                <a:cs typeface="Georgia"/>
              </a:defRPr>
            </a:lvl3pPr>
            <a:lvl4pPr marL="694927" indent="0" algn="l">
              <a:buFont typeface="+mj-lt"/>
              <a:buAutoNum type="alphaLcParenR"/>
              <a:defRPr sz="1600">
                <a:solidFill>
                  <a:schemeClr val="bg1">
                    <a:lumMod val="50000"/>
                  </a:schemeClr>
                </a:solidFill>
                <a:latin typeface="Georgia"/>
                <a:cs typeface="Georgia"/>
              </a:defRPr>
            </a:lvl4pPr>
            <a:lvl5pPr marL="932665" indent="0" algn="l">
              <a:buFont typeface="Arial"/>
              <a:buChar char="•"/>
              <a:defRPr sz="1600">
                <a:solidFill>
                  <a:schemeClr val="bg1">
                    <a:lumMod val="50000"/>
                  </a:schemeClr>
                </a:solidFill>
                <a:latin typeface="Georgia"/>
                <a:cs typeface="Georgia"/>
              </a:defRPr>
            </a:lvl5pPr>
          </a:lstStyle>
          <a:p>
            <a:pPr lvl="0"/>
            <a:r>
              <a:rPr lang="en-US" dirty="0"/>
              <a:t>  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10" name="Rectangle 9"/>
          <p:cNvSpPr/>
          <p:nvPr/>
        </p:nvSpPr>
        <p:spPr>
          <a:xfrm>
            <a:off x="5105410" y="5741625"/>
            <a:ext cx="3660775" cy="400110"/>
          </a:xfrm>
          <a:prstGeom prst="rect">
            <a:avLst/>
          </a:prstGeom>
        </p:spPr>
        <p:txBody>
          <a:bodyPr wrap="square">
            <a:spAutoFit/>
          </a:bodyPr>
          <a:lstStyle/>
          <a:p>
            <a:r>
              <a:rPr lang="en-US" sz="1000" i="1" dirty="0">
                <a:solidFill>
                  <a:prstClr val="white">
                    <a:lumMod val="65000"/>
                  </a:prstClr>
                </a:solidFill>
                <a:latin typeface="Georgia"/>
                <a:cs typeface="Georgia"/>
              </a:rPr>
              <a:t>Caption Text Option 2: shown in VA Light Grey and set differently as for calling out sidebar information</a:t>
            </a:r>
          </a:p>
        </p:txBody>
      </p:sp>
      <p:sp>
        <p:nvSpPr>
          <p:cNvPr id="12" name="Rectangle 11"/>
          <p:cNvSpPr/>
          <p:nvPr/>
        </p:nvSpPr>
        <p:spPr>
          <a:xfrm>
            <a:off x="914410" y="5741625"/>
            <a:ext cx="3660775" cy="400110"/>
          </a:xfrm>
          <a:prstGeom prst="rect">
            <a:avLst/>
          </a:prstGeom>
        </p:spPr>
        <p:txBody>
          <a:bodyPr wrap="square">
            <a:spAutoFit/>
          </a:bodyPr>
          <a:lstStyle/>
          <a:p>
            <a:r>
              <a:rPr lang="en-US" sz="1000" dirty="0">
                <a:solidFill>
                  <a:srgbClr val="3088CD"/>
                </a:solidFill>
                <a:latin typeface="Georgia"/>
                <a:cs typeface="Georgia"/>
              </a:rPr>
              <a:t>Caption Text Option 1: shown in VA Light Blue and set differently as for calling out sidebar information</a:t>
            </a:r>
          </a:p>
        </p:txBody>
      </p:sp>
      <p:sp>
        <p:nvSpPr>
          <p:cNvPr id="25" name="TextBox 24"/>
          <p:cNvSpPr txBox="1"/>
          <p:nvPr/>
        </p:nvSpPr>
        <p:spPr>
          <a:xfrm>
            <a:off x="914400" y="317212"/>
            <a:ext cx="6705600" cy="292388"/>
          </a:xfrm>
          <a:prstGeom prst="rect">
            <a:avLst/>
          </a:prstGeom>
          <a:noFill/>
        </p:spPr>
        <p:txBody>
          <a:bodyPr wrap="square" rtlCol="0">
            <a:spAutoFit/>
          </a:bodyPr>
          <a:lstStyle/>
          <a:p>
            <a:r>
              <a:rPr lang="en-US" sz="1300" cap="all" dirty="0">
                <a:solidFill>
                  <a:prstClr val="white"/>
                </a:solidFill>
                <a:latin typeface="Georgia"/>
                <a:cs typeface="Georgia"/>
              </a:rPr>
              <a:t>CLICK HERE TO EDIT DOCUMENT TITLE HEADER INFORMATION</a:t>
            </a:r>
          </a:p>
        </p:txBody>
      </p:sp>
    </p:spTree>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p:cSld name="2_Comparison">
    <p:spTree>
      <p:nvGrpSpPr>
        <p:cNvPr id="1" name=""/>
        <p:cNvGrpSpPr/>
        <p:nvPr/>
      </p:nvGrpSpPr>
      <p:grpSpPr>
        <a:xfrm>
          <a:off x="0" y="0"/>
          <a:ext cx="0" cy="0"/>
          <a:chOff x="0" y="0"/>
          <a:chExt cx="0" cy="0"/>
        </a:xfrm>
      </p:grpSpPr>
      <p:pic>
        <p:nvPicPr>
          <p:cNvPr id="9" name="Picture 8" title="I CARE LOGO"/>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41891" y="152420"/>
            <a:ext cx="648010" cy="495963"/>
          </a:xfrm>
          <a:prstGeom prst="rect">
            <a:avLst/>
          </a:prstGeom>
        </p:spPr>
      </p:pic>
      <p:grpSp>
        <p:nvGrpSpPr>
          <p:cNvPr id="11" name="Group 10"/>
          <p:cNvGrpSpPr/>
          <p:nvPr/>
        </p:nvGrpSpPr>
        <p:grpSpPr>
          <a:xfrm>
            <a:off x="152400" y="6553220"/>
            <a:ext cx="8763000" cy="304801"/>
            <a:chOff x="152400" y="6553200"/>
            <a:chExt cx="8763000" cy="304801"/>
          </a:xfrm>
        </p:grpSpPr>
        <p:sp>
          <p:nvSpPr>
            <p:cNvPr id="18" name="Footer Placeholder 2"/>
            <p:cNvSpPr txBox="1">
              <a:spLocks/>
            </p:cNvSpPr>
            <p:nvPr/>
          </p:nvSpPr>
          <p:spPr>
            <a:xfrm>
              <a:off x="152400" y="6553200"/>
              <a:ext cx="3505200" cy="304801"/>
            </a:xfrm>
            <a:prstGeom prst="rect">
              <a:avLst/>
            </a:prstGeom>
          </p:spPr>
          <p:txBody>
            <a:bodyPr anchor="ctr"/>
            <a:lstStyle>
              <a:lvl1pPr>
                <a:defRPr sz="1000" spc="600">
                  <a:solidFill>
                    <a:schemeClr val="bg1"/>
                  </a:solidFill>
                  <a:latin typeface="Myriad Pro"/>
                  <a:cs typeface="Myriad Pro"/>
                </a:defRPr>
              </a:lvl1pPr>
            </a:lstStyle>
            <a:p>
              <a:pPr defTabSz="457189">
                <a:defRPr/>
              </a:pPr>
              <a:r>
                <a:rPr lang="en-US" dirty="0">
                  <a:solidFill>
                    <a:prstClr val="white"/>
                  </a:solidFill>
                  <a:latin typeface="Georgia"/>
                  <a:cs typeface="Georgia"/>
                </a:rPr>
                <a:t>U.S. Department of Veterans Affairs</a:t>
              </a:r>
            </a:p>
          </p:txBody>
        </p:sp>
        <p:sp>
          <p:nvSpPr>
            <p:cNvPr id="19" name="Footer Placeholder 2"/>
            <p:cNvSpPr txBox="1">
              <a:spLocks/>
            </p:cNvSpPr>
            <p:nvPr/>
          </p:nvSpPr>
          <p:spPr>
            <a:xfrm>
              <a:off x="4419600" y="6553200"/>
              <a:ext cx="1143000" cy="304801"/>
            </a:xfrm>
            <a:prstGeom prst="rect">
              <a:avLst/>
            </a:prstGeom>
          </p:spPr>
          <p:txBody>
            <a:bodyPr anchor="ctr"/>
            <a:lstStyle>
              <a:lvl1pPr>
                <a:defRPr sz="1000" spc="600">
                  <a:solidFill>
                    <a:schemeClr val="bg1"/>
                  </a:solidFill>
                  <a:latin typeface="Myriad Pro"/>
                  <a:cs typeface="Myriad Pro"/>
                </a:defRPr>
              </a:lvl1pPr>
            </a:lstStyle>
            <a:p>
              <a:pPr defTabSz="457189">
                <a:defRPr/>
              </a:pPr>
              <a:r>
                <a:rPr lang="en-US" dirty="0">
                  <a:solidFill>
                    <a:prstClr val="white"/>
                  </a:solidFill>
                  <a:latin typeface="Georgia"/>
                  <a:cs typeface="Georgia"/>
                </a:rPr>
                <a:t>DATE</a:t>
              </a:r>
            </a:p>
          </p:txBody>
        </p:sp>
        <p:sp>
          <p:nvSpPr>
            <p:cNvPr id="20" name="Footer Placeholder 2"/>
            <p:cNvSpPr txBox="1">
              <a:spLocks/>
            </p:cNvSpPr>
            <p:nvPr/>
          </p:nvSpPr>
          <p:spPr>
            <a:xfrm>
              <a:off x="5410200" y="6553200"/>
              <a:ext cx="3505200" cy="304801"/>
            </a:xfrm>
            <a:prstGeom prst="rect">
              <a:avLst/>
            </a:prstGeom>
          </p:spPr>
          <p:txBody>
            <a:bodyPr anchor="ctr"/>
            <a:lstStyle>
              <a:lvl1pPr>
                <a:defRPr sz="1000" spc="600">
                  <a:solidFill>
                    <a:schemeClr val="bg1"/>
                  </a:solidFill>
                  <a:latin typeface="Myriad Pro"/>
                  <a:cs typeface="Myriad Pro"/>
                </a:defRPr>
              </a:lvl1pPr>
            </a:lstStyle>
            <a:p>
              <a:pPr algn="r" defTabSz="457189">
                <a:defRPr/>
              </a:pPr>
              <a:fld id="{1A5F8DB0-55B4-0340-8C35-5B2202340F07}" type="slidenum">
                <a:rPr lang="en-US" smtClean="0">
                  <a:solidFill>
                    <a:prstClr val="white"/>
                  </a:solidFill>
                  <a:latin typeface="Georgia"/>
                  <a:cs typeface="Georgia"/>
                </a:rPr>
                <a:pPr algn="r" defTabSz="457189">
                  <a:defRPr/>
                </a:pPr>
                <a:t>‹#›</a:t>
              </a:fld>
              <a:endParaRPr lang="en-US" dirty="0">
                <a:solidFill>
                  <a:prstClr val="white"/>
                </a:solidFill>
                <a:latin typeface="Georgia"/>
                <a:cs typeface="Georgia"/>
              </a:endParaRPr>
            </a:p>
          </p:txBody>
        </p:sp>
      </p:grpSp>
      <p:sp>
        <p:nvSpPr>
          <p:cNvPr id="15" name="Content Placeholder 2"/>
          <p:cNvSpPr>
            <a:spLocks noGrp="1"/>
          </p:cNvSpPr>
          <p:nvPr>
            <p:ph idx="1" hasCustomPrompt="1"/>
          </p:nvPr>
        </p:nvSpPr>
        <p:spPr>
          <a:xfrm>
            <a:off x="914400" y="2286002"/>
            <a:ext cx="3581400" cy="3581401"/>
          </a:xfrm>
          <a:prstGeom prst="rect">
            <a:avLst/>
          </a:prstGeom>
          <a:ln>
            <a:solidFill>
              <a:schemeClr val="bg1"/>
            </a:solidFill>
          </a:ln>
        </p:spPr>
        <p:txBody>
          <a:bodyPr/>
          <a:lstStyle>
            <a:lvl1pPr marL="0" indent="0" algn="l">
              <a:buFont typeface="+mj-lt"/>
              <a:buAutoNum type="romanUcPeriod"/>
              <a:defRPr sz="1800" b="0">
                <a:solidFill>
                  <a:schemeClr val="bg1">
                    <a:lumMod val="50000"/>
                  </a:schemeClr>
                </a:solidFill>
                <a:latin typeface="Georgia"/>
                <a:cs typeface="Georgia"/>
              </a:defRPr>
            </a:lvl1pPr>
            <a:lvl2pPr marL="210307" indent="0" algn="l">
              <a:buFont typeface="+mj-lt"/>
              <a:buAutoNum type="alphaUcPeriod"/>
              <a:defRPr sz="1600" b="1" i="0">
                <a:solidFill>
                  <a:schemeClr val="bg1">
                    <a:lumMod val="50000"/>
                  </a:schemeClr>
                </a:solidFill>
                <a:latin typeface="Georgia"/>
                <a:cs typeface="Georgia"/>
              </a:defRPr>
            </a:lvl2pPr>
            <a:lvl3pPr marL="475476" indent="0" algn="l">
              <a:buFont typeface="+mj-lt"/>
              <a:buAutoNum type="arabicPeriod"/>
              <a:defRPr sz="1600">
                <a:solidFill>
                  <a:schemeClr val="bg1">
                    <a:lumMod val="50000"/>
                  </a:schemeClr>
                </a:solidFill>
                <a:latin typeface="Georgia"/>
                <a:cs typeface="Georgia"/>
              </a:defRPr>
            </a:lvl3pPr>
            <a:lvl4pPr marL="694927" indent="0" algn="l">
              <a:buFont typeface="+mj-lt"/>
              <a:buAutoNum type="alphaLcParenR"/>
              <a:defRPr sz="1600">
                <a:solidFill>
                  <a:schemeClr val="bg1">
                    <a:lumMod val="50000"/>
                  </a:schemeClr>
                </a:solidFill>
                <a:latin typeface="Georgia"/>
                <a:cs typeface="Georgia"/>
              </a:defRPr>
            </a:lvl4pPr>
            <a:lvl5pPr marL="932665" indent="0" algn="l">
              <a:buFont typeface="Arial"/>
              <a:buChar char="•"/>
              <a:defRPr sz="1600">
                <a:solidFill>
                  <a:schemeClr val="bg1">
                    <a:lumMod val="50000"/>
                  </a:schemeClr>
                </a:solidFill>
                <a:latin typeface="Georgia"/>
                <a:cs typeface="Georgia"/>
              </a:defRPr>
            </a:lvl5pPr>
          </a:lstStyle>
          <a:p>
            <a:pPr lvl="0"/>
            <a:r>
              <a:rPr lang="en-US" dirty="0"/>
              <a:t>  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17" name="Content Placeholder 2"/>
          <p:cNvSpPr>
            <a:spLocks noGrp="1"/>
          </p:cNvSpPr>
          <p:nvPr>
            <p:ph idx="17" hasCustomPrompt="1"/>
          </p:nvPr>
        </p:nvSpPr>
        <p:spPr>
          <a:xfrm>
            <a:off x="4838700" y="2286002"/>
            <a:ext cx="3543300" cy="3581401"/>
          </a:xfrm>
          <a:prstGeom prst="rect">
            <a:avLst/>
          </a:prstGeom>
          <a:ln>
            <a:solidFill>
              <a:schemeClr val="bg1"/>
            </a:solidFill>
          </a:ln>
        </p:spPr>
        <p:txBody>
          <a:bodyPr/>
          <a:lstStyle>
            <a:lvl1pPr marL="0" indent="0" algn="l">
              <a:buFont typeface="+mj-lt"/>
              <a:buAutoNum type="romanUcPeriod"/>
              <a:defRPr sz="1800" b="0">
                <a:solidFill>
                  <a:schemeClr val="bg1">
                    <a:lumMod val="50000"/>
                  </a:schemeClr>
                </a:solidFill>
                <a:latin typeface="Georgia"/>
                <a:cs typeface="Georgia"/>
              </a:defRPr>
            </a:lvl1pPr>
            <a:lvl2pPr marL="210307" indent="0" algn="l">
              <a:buFont typeface="+mj-lt"/>
              <a:buAutoNum type="alphaUcPeriod"/>
              <a:defRPr sz="1600" b="1" i="0">
                <a:solidFill>
                  <a:schemeClr val="bg1">
                    <a:lumMod val="50000"/>
                  </a:schemeClr>
                </a:solidFill>
                <a:latin typeface="Georgia"/>
                <a:cs typeface="Georgia"/>
              </a:defRPr>
            </a:lvl2pPr>
            <a:lvl3pPr marL="475476" indent="0" algn="l">
              <a:buFont typeface="+mj-lt"/>
              <a:buAutoNum type="arabicPeriod"/>
              <a:defRPr sz="1600">
                <a:solidFill>
                  <a:schemeClr val="bg1">
                    <a:lumMod val="50000"/>
                  </a:schemeClr>
                </a:solidFill>
                <a:latin typeface="Georgia"/>
                <a:cs typeface="Georgia"/>
              </a:defRPr>
            </a:lvl3pPr>
            <a:lvl4pPr marL="694927" indent="0" algn="l">
              <a:buFont typeface="+mj-lt"/>
              <a:buAutoNum type="alphaLcParenR"/>
              <a:defRPr sz="1600">
                <a:solidFill>
                  <a:schemeClr val="bg1">
                    <a:lumMod val="50000"/>
                  </a:schemeClr>
                </a:solidFill>
                <a:latin typeface="Georgia"/>
                <a:cs typeface="Georgia"/>
              </a:defRPr>
            </a:lvl4pPr>
            <a:lvl5pPr marL="932665" indent="0" algn="l">
              <a:buFont typeface="Arial"/>
              <a:buChar char="•"/>
              <a:defRPr sz="1600">
                <a:solidFill>
                  <a:schemeClr val="bg1">
                    <a:lumMod val="50000"/>
                  </a:schemeClr>
                </a:solidFill>
                <a:latin typeface="Georgia"/>
                <a:cs typeface="Georgia"/>
              </a:defRPr>
            </a:lvl5pPr>
          </a:lstStyle>
          <a:p>
            <a:pPr lvl="0"/>
            <a:r>
              <a:rPr lang="en-US" dirty="0"/>
              <a:t>  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10" name="Title 1"/>
          <p:cNvSpPr>
            <a:spLocks noGrp="1"/>
          </p:cNvSpPr>
          <p:nvPr>
            <p:ph type="title" hasCustomPrompt="1"/>
          </p:nvPr>
        </p:nvSpPr>
        <p:spPr>
          <a:xfrm>
            <a:off x="914400" y="1600200"/>
            <a:ext cx="7467600" cy="457200"/>
          </a:xfrm>
          <a:prstGeom prst="rect">
            <a:avLst/>
          </a:prstGeom>
          <a:ln>
            <a:solidFill>
              <a:schemeClr val="bg1"/>
            </a:solidFill>
          </a:ln>
        </p:spPr>
        <p:txBody>
          <a:bodyPr/>
          <a:lstStyle>
            <a:lvl1pPr algn="l">
              <a:defRPr sz="2000" b="1" i="0" cap="all">
                <a:solidFill>
                  <a:srgbClr val="174782"/>
                </a:solidFill>
                <a:latin typeface="Georgia"/>
                <a:cs typeface="Georgia"/>
              </a:defRPr>
            </a:lvl1pPr>
          </a:lstStyle>
          <a:p>
            <a:r>
              <a:rPr lang="en-US" dirty="0"/>
              <a:t>CLICK TO EDIT MASTER TITLE STYLE</a:t>
            </a:r>
          </a:p>
        </p:txBody>
      </p:sp>
      <p:sp>
        <p:nvSpPr>
          <p:cNvPr id="16" name="TextBox 15"/>
          <p:cNvSpPr txBox="1"/>
          <p:nvPr/>
        </p:nvSpPr>
        <p:spPr>
          <a:xfrm>
            <a:off x="914400" y="317212"/>
            <a:ext cx="6705600" cy="292388"/>
          </a:xfrm>
          <a:prstGeom prst="rect">
            <a:avLst/>
          </a:prstGeom>
          <a:noFill/>
        </p:spPr>
        <p:txBody>
          <a:bodyPr wrap="square" rtlCol="0">
            <a:spAutoFit/>
          </a:bodyPr>
          <a:lstStyle/>
          <a:p>
            <a:r>
              <a:rPr lang="en-US" sz="1300" cap="all" dirty="0">
                <a:solidFill>
                  <a:prstClr val="white"/>
                </a:solidFill>
                <a:latin typeface="Georgia"/>
                <a:cs typeface="Georgia"/>
              </a:rPr>
              <a:t>CLICK HERE TO EDIT DOCUMENT TITLE HEADER INFORMATION</a:t>
            </a:r>
          </a:p>
        </p:txBody>
      </p:sp>
    </p:spTree>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Picture with Caption">
    <p:spTree>
      <p:nvGrpSpPr>
        <p:cNvPr id="1" name=""/>
        <p:cNvGrpSpPr/>
        <p:nvPr/>
      </p:nvGrpSpPr>
      <p:grpSpPr>
        <a:xfrm>
          <a:off x="0" y="0"/>
          <a:ext cx="0" cy="0"/>
          <a:chOff x="0" y="0"/>
          <a:chExt cx="0" cy="0"/>
        </a:xfrm>
      </p:grpSpPr>
      <p:pic>
        <p:nvPicPr>
          <p:cNvPr id="12" name="Picture 11" title="I CARE LOGO"/>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41891" y="152420"/>
            <a:ext cx="648010" cy="495963"/>
          </a:xfrm>
          <a:prstGeom prst="rect">
            <a:avLst/>
          </a:prstGeom>
        </p:spPr>
      </p:pic>
      <p:grpSp>
        <p:nvGrpSpPr>
          <p:cNvPr id="17" name="Group 16"/>
          <p:cNvGrpSpPr/>
          <p:nvPr/>
        </p:nvGrpSpPr>
        <p:grpSpPr>
          <a:xfrm>
            <a:off x="152400" y="6553220"/>
            <a:ext cx="8763000" cy="304801"/>
            <a:chOff x="152400" y="6553200"/>
            <a:chExt cx="8763000" cy="304801"/>
          </a:xfrm>
        </p:grpSpPr>
        <p:sp>
          <p:nvSpPr>
            <p:cNvPr id="18" name="Footer Placeholder 2"/>
            <p:cNvSpPr txBox="1">
              <a:spLocks/>
            </p:cNvSpPr>
            <p:nvPr/>
          </p:nvSpPr>
          <p:spPr>
            <a:xfrm>
              <a:off x="152400" y="6553200"/>
              <a:ext cx="3505200" cy="304801"/>
            </a:xfrm>
            <a:prstGeom prst="rect">
              <a:avLst/>
            </a:prstGeom>
          </p:spPr>
          <p:txBody>
            <a:bodyPr anchor="ctr"/>
            <a:lstStyle>
              <a:lvl1pPr>
                <a:defRPr sz="1000" spc="600">
                  <a:solidFill>
                    <a:schemeClr val="bg1"/>
                  </a:solidFill>
                  <a:latin typeface="Myriad Pro"/>
                  <a:cs typeface="Myriad Pro"/>
                </a:defRPr>
              </a:lvl1pPr>
            </a:lstStyle>
            <a:p>
              <a:pPr defTabSz="457189">
                <a:defRPr/>
              </a:pPr>
              <a:r>
                <a:rPr lang="en-US" dirty="0">
                  <a:solidFill>
                    <a:prstClr val="white"/>
                  </a:solidFill>
                  <a:latin typeface="Georgia"/>
                  <a:cs typeface="Georgia"/>
                </a:rPr>
                <a:t>U.S. Department of Veterans Affairs</a:t>
              </a:r>
            </a:p>
          </p:txBody>
        </p:sp>
        <p:sp>
          <p:nvSpPr>
            <p:cNvPr id="19" name="Footer Placeholder 2"/>
            <p:cNvSpPr txBox="1">
              <a:spLocks/>
            </p:cNvSpPr>
            <p:nvPr/>
          </p:nvSpPr>
          <p:spPr>
            <a:xfrm>
              <a:off x="4419600" y="6553200"/>
              <a:ext cx="1143000" cy="304801"/>
            </a:xfrm>
            <a:prstGeom prst="rect">
              <a:avLst/>
            </a:prstGeom>
          </p:spPr>
          <p:txBody>
            <a:bodyPr anchor="ctr"/>
            <a:lstStyle>
              <a:lvl1pPr>
                <a:defRPr sz="1000" spc="600">
                  <a:solidFill>
                    <a:schemeClr val="bg1"/>
                  </a:solidFill>
                  <a:latin typeface="Myriad Pro"/>
                  <a:cs typeface="Myriad Pro"/>
                </a:defRPr>
              </a:lvl1pPr>
            </a:lstStyle>
            <a:p>
              <a:pPr defTabSz="457189">
                <a:defRPr/>
              </a:pPr>
              <a:r>
                <a:rPr lang="en-US" dirty="0">
                  <a:solidFill>
                    <a:prstClr val="white"/>
                  </a:solidFill>
                  <a:latin typeface="Georgia"/>
                  <a:cs typeface="Georgia"/>
                </a:rPr>
                <a:t>DATE</a:t>
              </a:r>
            </a:p>
          </p:txBody>
        </p:sp>
        <p:sp>
          <p:nvSpPr>
            <p:cNvPr id="20" name="Footer Placeholder 2"/>
            <p:cNvSpPr txBox="1">
              <a:spLocks/>
            </p:cNvSpPr>
            <p:nvPr/>
          </p:nvSpPr>
          <p:spPr>
            <a:xfrm>
              <a:off x="5410200" y="6553200"/>
              <a:ext cx="3505200" cy="304801"/>
            </a:xfrm>
            <a:prstGeom prst="rect">
              <a:avLst/>
            </a:prstGeom>
          </p:spPr>
          <p:txBody>
            <a:bodyPr anchor="ctr"/>
            <a:lstStyle>
              <a:lvl1pPr>
                <a:defRPr sz="1000" spc="600">
                  <a:solidFill>
                    <a:schemeClr val="bg1"/>
                  </a:solidFill>
                  <a:latin typeface="Myriad Pro"/>
                  <a:cs typeface="Myriad Pro"/>
                </a:defRPr>
              </a:lvl1pPr>
            </a:lstStyle>
            <a:p>
              <a:pPr algn="r" defTabSz="457189">
                <a:defRPr/>
              </a:pPr>
              <a:fld id="{1A5F8DB0-55B4-0340-8C35-5B2202340F07}" type="slidenum">
                <a:rPr lang="en-US" smtClean="0">
                  <a:solidFill>
                    <a:prstClr val="white"/>
                  </a:solidFill>
                  <a:latin typeface="Georgia"/>
                  <a:cs typeface="Georgia"/>
                </a:rPr>
                <a:pPr algn="r" defTabSz="457189">
                  <a:defRPr/>
                </a:pPr>
                <a:t>‹#›</a:t>
              </a:fld>
              <a:endParaRPr lang="en-US" dirty="0">
                <a:solidFill>
                  <a:prstClr val="white"/>
                </a:solidFill>
                <a:latin typeface="Georgia"/>
                <a:cs typeface="Georgia"/>
              </a:endParaRPr>
            </a:p>
          </p:txBody>
        </p:sp>
      </p:grpSp>
      <p:sp>
        <p:nvSpPr>
          <p:cNvPr id="11" name="Rectangle 10"/>
          <p:cNvSpPr/>
          <p:nvPr/>
        </p:nvSpPr>
        <p:spPr>
          <a:xfrm>
            <a:off x="4724401" y="1295400"/>
            <a:ext cx="3867944" cy="4191000"/>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defRPr/>
            </a:pPr>
            <a:r>
              <a:rPr lang="en-US" dirty="0">
                <a:solidFill>
                  <a:prstClr val="white"/>
                </a:solidFill>
                <a:latin typeface="Georgia"/>
                <a:cs typeface="Georgia"/>
              </a:rPr>
              <a:t>Click to insert image</a:t>
            </a:r>
            <a:br>
              <a:rPr lang="en-US" dirty="0">
                <a:solidFill>
                  <a:prstClr val="white"/>
                </a:solidFill>
                <a:latin typeface="Georgia"/>
                <a:cs typeface="Georgia"/>
              </a:rPr>
            </a:br>
            <a:r>
              <a:rPr lang="en-US" dirty="0">
                <a:solidFill>
                  <a:prstClr val="white"/>
                </a:solidFill>
                <a:latin typeface="Georgia"/>
                <a:cs typeface="Georgia"/>
              </a:rPr>
              <a:t/>
            </a:r>
            <a:br>
              <a:rPr lang="en-US" dirty="0">
                <a:solidFill>
                  <a:prstClr val="white"/>
                </a:solidFill>
                <a:latin typeface="Georgia"/>
                <a:cs typeface="Georgia"/>
              </a:rPr>
            </a:br>
            <a:r>
              <a:rPr lang="en-US" dirty="0">
                <a:solidFill>
                  <a:prstClr val="white"/>
                </a:solidFill>
                <a:latin typeface="Georgia"/>
                <a:cs typeface="Georgia"/>
              </a:rPr>
              <a:t>REMEMBER</a:t>
            </a:r>
            <a:r>
              <a:rPr lang="en-US" sz="1400" dirty="0">
                <a:solidFill>
                  <a:prstClr val="white"/>
                </a:solidFill>
                <a:latin typeface="Georgia"/>
                <a:cs typeface="Georgia"/>
              </a:rPr>
              <a:t> </a:t>
            </a:r>
            <a:br>
              <a:rPr lang="en-US" sz="1400" dirty="0">
                <a:solidFill>
                  <a:prstClr val="white"/>
                </a:solidFill>
                <a:latin typeface="Georgia"/>
                <a:cs typeface="Georgia"/>
              </a:rPr>
            </a:br>
            <a:r>
              <a:rPr lang="en-US" sz="1400" dirty="0">
                <a:solidFill>
                  <a:prstClr val="white"/>
                </a:solidFill>
                <a:latin typeface="Georgia"/>
                <a:cs typeface="Georgia"/>
              </a:rPr>
              <a:t>Add alternate text to your image </a:t>
            </a:r>
            <a:br>
              <a:rPr lang="en-US" sz="1400" dirty="0">
                <a:solidFill>
                  <a:prstClr val="white"/>
                </a:solidFill>
                <a:latin typeface="Georgia"/>
                <a:cs typeface="Georgia"/>
              </a:rPr>
            </a:br>
            <a:r>
              <a:rPr lang="en-US" sz="1400" dirty="0">
                <a:solidFill>
                  <a:prstClr val="white"/>
                </a:solidFill>
                <a:latin typeface="Georgia"/>
                <a:cs typeface="Georgia"/>
              </a:rPr>
              <a:t>for 508 accessibility.</a:t>
            </a:r>
            <a:br>
              <a:rPr lang="en-US" sz="1400" dirty="0">
                <a:solidFill>
                  <a:prstClr val="white"/>
                </a:solidFill>
                <a:latin typeface="Georgia"/>
                <a:cs typeface="Georgia"/>
              </a:rPr>
            </a:br>
            <a:r>
              <a:rPr lang="en-US" sz="1400" dirty="0">
                <a:solidFill>
                  <a:prstClr val="white"/>
                </a:solidFill>
                <a:latin typeface="Georgia"/>
                <a:cs typeface="Georgia"/>
              </a:rPr>
              <a:t/>
            </a:r>
            <a:br>
              <a:rPr lang="en-US" sz="1400" dirty="0">
                <a:solidFill>
                  <a:prstClr val="white"/>
                </a:solidFill>
                <a:latin typeface="Georgia"/>
                <a:cs typeface="Georgia"/>
              </a:rPr>
            </a:br>
            <a:r>
              <a:rPr lang="en-US" sz="1400" dirty="0">
                <a:solidFill>
                  <a:prstClr val="white"/>
                </a:solidFill>
                <a:latin typeface="Georgia"/>
                <a:cs typeface="Georgia"/>
              </a:rPr>
              <a:t>For more information on how to do this </a:t>
            </a:r>
            <a:br>
              <a:rPr lang="en-US" sz="1400" dirty="0">
                <a:solidFill>
                  <a:prstClr val="white"/>
                </a:solidFill>
                <a:latin typeface="Georgia"/>
                <a:cs typeface="Georgia"/>
              </a:rPr>
            </a:br>
            <a:r>
              <a:rPr lang="en-US" sz="1400" dirty="0">
                <a:solidFill>
                  <a:prstClr val="white"/>
                </a:solidFill>
                <a:latin typeface="Georgia"/>
                <a:cs typeface="Georgia"/>
              </a:rPr>
              <a:t>please visit: </a:t>
            </a:r>
            <a:r>
              <a:rPr lang="en-US" sz="1400" dirty="0">
                <a:solidFill>
                  <a:prstClr val="white"/>
                </a:solidFill>
                <a:latin typeface="Georgia"/>
                <a:cs typeface="Georgia"/>
                <a:hlinkClick r:id="rId3"/>
              </a:rPr>
              <a:t>http://www.section508.va.gov/support/tutorials/powerpoint/index.asp</a:t>
            </a:r>
            <a:endParaRPr lang="en-US" sz="1400" dirty="0">
              <a:solidFill>
                <a:prstClr val="white"/>
              </a:solidFill>
              <a:latin typeface="Georgia"/>
              <a:cs typeface="Georgia"/>
            </a:endParaRPr>
          </a:p>
        </p:txBody>
      </p:sp>
      <p:sp>
        <p:nvSpPr>
          <p:cNvPr id="4" name="Text Placeholder 3"/>
          <p:cNvSpPr>
            <a:spLocks noGrp="1"/>
          </p:cNvSpPr>
          <p:nvPr>
            <p:ph type="body" sz="half" idx="2" hasCustomPrompt="1"/>
          </p:nvPr>
        </p:nvSpPr>
        <p:spPr>
          <a:xfrm>
            <a:off x="914400" y="1828798"/>
            <a:ext cx="3352800" cy="4495802"/>
          </a:xfrm>
          <a:prstGeom prst="rect">
            <a:avLst/>
          </a:prstGeom>
          <a:ln>
            <a:solidFill>
              <a:schemeClr val="bg1"/>
            </a:solidFill>
          </a:ln>
        </p:spPr>
        <p:txBody>
          <a:bodyPr/>
          <a:lstStyle>
            <a:lvl1pPr marL="0" marR="0" indent="0" algn="l" defTabSz="457189" rtl="0" eaLnBrk="1" fontAlgn="auto" latinLnBrk="0" hangingPunct="1">
              <a:lnSpc>
                <a:spcPct val="100000"/>
              </a:lnSpc>
              <a:spcBef>
                <a:spcPct val="20000"/>
              </a:spcBef>
              <a:spcAft>
                <a:spcPts val="0"/>
              </a:spcAft>
              <a:buClrTx/>
              <a:buSzTx/>
              <a:buFont typeface="Arial"/>
              <a:buNone/>
              <a:tabLst/>
              <a:defRPr sz="1400">
                <a:solidFill>
                  <a:srgbClr val="7F7F7F"/>
                </a:solidFill>
                <a:latin typeface="Georgia"/>
                <a:cs typeface="Georgia"/>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marL="0" marR="0" lvl="0" indent="0" algn="l" defTabSz="457189" rtl="0" eaLnBrk="1" fontAlgn="auto" latinLnBrk="0" hangingPunct="1">
              <a:lnSpc>
                <a:spcPct val="100000"/>
              </a:lnSpc>
              <a:spcBef>
                <a:spcPct val="20000"/>
              </a:spcBef>
              <a:spcAft>
                <a:spcPts val="0"/>
              </a:spcAft>
              <a:buClrTx/>
              <a:buSzTx/>
              <a:buFont typeface="Arial"/>
              <a:buNone/>
              <a:tabLst/>
              <a:defRPr/>
            </a:pPr>
            <a:r>
              <a:rPr lang="en-US" dirty="0"/>
              <a:t>This area is proposed as a text box with information set at this approximate size and with this colorization. The size and layout proportions shown are merely recommendations and should be edited to accommodate your specific needs. This area is proposed as a text box with information set at this approximate size and with this colorization. The size and layout proportions shown are merely recommendations and should be edited to accommodate your specific needs. This area is proposed as a text box with information set at this approximate size and with this colorization. The size and layout proportions shown are merely recommendations and should be edited to accommodate your specific needs. </a:t>
            </a:r>
          </a:p>
          <a:p>
            <a:pPr marL="0" marR="0" lvl="0" indent="0" algn="l" defTabSz="457189" rtl="0" eaLnBrk="1" fontAlgn="auto" latinLnBrk="0" hangingPunct="1">
              <a:lnSpc>
                <a:spcPct val="100000"/>
              </a:lnSpc>
              <a:spcBef>
                <a:spcPct val="20000"/>
              </a:spcBef>
              <a:spcAft>
                <a:spcPts val="0"/>
              </a:spcAft>
              <a:buClrTx/>
              <a:buSzTx/>
              <a:buFont typeface="Arial"/>
              <a:buNone/>
              <a:tabLst/>
              <a:defRPr/>
            </a:pPr>
            <a:endParaRPr lang="en-US" dirty="0"/>
          </a:p>
          <a:p>
            <a:pPr lvl="0"/>
            <a:endParaRPr lang="en-US" dirty="0"/>
          </a:p>
        </p:txBody>
      </p:sp>
      <p:sp>
        <p:nvSpPr>
          <p:cNvPr id="2" name="Title 1"/>
          <p:cNvSpPr>
            <a:spLocks noGrp="1"/>
          </p:cNvSpPr>
          <p:nvPr>
            <p:ph type="title"/>
          </p:nvPr>
        </p:nvSpPr>
        <p:spPr>
          <a:xfrm>
            <a:off x="914400" y="1371599"/>
            <a:ext cx="3657600" cy="457200"/>
          </a:xfrm>
          <a:prstGeom prst="rect">
            <a:avLst/>
          </a:prstGeom>
          <a:ln>
            <a:solidFill>
              <a:schemeClr val="bg1"/>
            </a:solidFill>
          </a:ln>
        </p:spPr>
        <p:txBody>
          <a:bodyPr anchor="t"/>
          <a:lstStyle>
            <a:lvl1pPr algn="l">
              <a:defRPr sz="1800" b="1">
                <a:solidFill>
                  <a:srgbClr val="7F7F7F"/>
                </a:solidFill>
                <a:latin typeface="Georgia"/>
                <a:cs typeface="Georgia"/>
              </a:defRPr>
            </a:lvl1pPr>
          </a:lstStyle>
          <a:p>
            <a:r>
              <a:rPr lang="en-US"/>
              <a:t>Click to edit Master title style</a:t>
            </a:r>
            <a:endParaRPr lang="en-US" dirty="0"/>
          </a:p>
        </p:txBody>
      </p:sp>
      <p:sp>
        <p:nvSpPr>
          <p:cNvPr id="10" name="TextBox 9"/>
          <p:cNvSpPr txBox="1"/>
          <p:nvPr/>
        </p:nvSpPr>
        <p:spPr>
          <a:xfrm>
            <a:off x="4648201" y="5667348"/>
            <a:ext cx="3867944" cy="553998"/>
          </a:xfrm>
          <a:prstGeom prst="rect">
            <a:avLst/>
          </a:prstGeom>
          <a:noFill/>
        </p:spPr>
        <p:txBody>
          <a:bodyPr wrap="square" rtlCol="0">
            <a:spAutoFit/>
          </a:bodyPr>
          <a:lstStyle/>
          <a:p>
            <a:r>
              <a:rPr lang="en-US" sz="1000" dirty="0">
                <a:solidFill>
                  <a:srgbClr val="3088CD"/>
                </a:solidFill>
                <a:latin typeface="Georgia"/>
                <a:cs typeface="Georgia"/>
              </a:rPr>
              <a:t>Caption Text Option 1: shown in VA Light Blue and set differently for use in calling out information. REMEMBER to add alternate text to your image for 508 accessibility. </a:t>
            </a:r>
          </a:p>
        </p:txBody>
      </p:sp>
      <p:sp>
        <p:nvSpPr>
          <p:cNvPr id="16" name="TextBox 15"/>
          <p:cNvSpPr txBox="1"/>
          <p:nvPr/>
        </p:nvSpPr>
        <p:spPr>
          <a:xfrm>
            <a:off x="914400" y="317212"/>
            <a:ext cx="6705600" cy="292388"/>
          </a:xfrm>
          <a:prstGeom prst="rect">
            <a:avLst/>
          </a:prstGeom>
          <a:noFill/>
        </p:spPr>
        <p:txBody>
          <a:bodyPr wrap="square" rtlCol="0">
            <a:spAutoFit/>
          </a:bodyPr>
          <a:lstStyle/>
          <a:p>
            <a:r>
              <a:rPr lang="en-US" sz="1300" cap="all" dirty="0">
                <a:solidFill>
                  <a:prstClr val="white"/>
                </a:solidFill>
                <a:latin typeface="Georgia"/>
                <a:cs typeface="Georgia"/>
              </a:rPr>
              <a:t>CLICK HERE TO EDIT DOCUMENT TITLE HEADER INFORMATION</a:t>
            </a:r>
          </a:p>
        </p:txBody>
      </p:sp>
    </p:spTree>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p:cSld name="1_Picture with Caption">
    <p:spTree>
      <p:nvGrpSpPr>
        <p:cNvPr id="1" name=""/>
        <p:cNvGrpSpPr/>
        <p:nvPr/>
      </p:nvGrpSpPr>
      <p:grpSpPr>
        <a:xfrm>
          <a:off x="0" y="0"/>
          <a:ext cx="0" cy="0"/>
          <a:chOff x="0" y="0"/>
          <a:chExt cx="0" cy="0"/>
        </a:xfrm>
      </p:grpSpPr>
      <p:pic>
        <p:nvPicPr>
          <p:cNvPr id="10" name="Picture 9" title="I CARE LOGO"/>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41891" y="113657"/>
            <a:ext cx="648010" cy="495963"/>
          </a:xfrm>
          <a:prstGeom prst="rect">
            <a:avLst/>
          </a:prstGeom>
        </p:spPr>
      </p:pic>
      <p:grpSp>
        <p:nvGrpSpPr>
          <p:cNvPr id="12" name="Group 11"/>
          <p:cNvGrpSpPr/>
          <p:nvPr/>
        </p:nvGrpSpPr>
        <p:grpSpPr>
          <a:xfrm>
            <a:off x="152400" y="6553220"/>
            <a:ext cx="8763000" cy="304801"/>
            <a:chOff x="152400" y="6553200"/>
            <a:chExt cx="8763000" cy="304801"/>
          </a:xfrm>
        </p:grpSpPr>
        <p:sp>
          <p:nvSpPr>
            <p:cNvPr id="17" name="Footer Placeholder 2"/>
            <p:cNvSpPr txBox="1">
              <a:spLocks/>
            </p:cNvSpPr>
            <p:nvPr/>
          </p:nvSpPr>
          <p:spPr>
            <a:xfrm>
              <a:off x="152400" y="6553200"/>
              <a:ext cx="3505200" cy="304801"/>
            </a:xfrm>
            <a:prstGeom prst="rect">
              <a:avLst/>
            </a:prstGeom>
          </p:spPr>
          <p:txBody>
            <a:bodyPr anchor="ctr"/>
            <a:lstStyle>
              <a:lvl1pPr>
                <a:defRPr sz="1000" spc="600">
                  <a:solidFill>
                    <a:schemeClr val="bg1"/>
                  </a:solidFill>
                  <a:latin typeface="Myriad Pro"/>
                  <a:cs typeface="Myriad Pro"/>
                </a:defRPr>
              </a:lvl1pPr>
            </a:lstStyle>
            <a:p>
              <a:pPr defTabSz="457189">
                <a:defRPr/>
              </a:pPr>
              <a:r>
                <a:rPr lang="en-US" dirty="0">
                  <a:solidFill>
                    <a:prstClr val="white"/>
                  </a:solidFill>
                  <a:latin typeface="Georgia"/>
                  <a:cs typeface="Georgia"/>
                </a:rPr>
                <a:t>U.S. Department of Veterans Affairs</a:t>
              </a:r>
            </a:p>
          </p:txBody>
        </p:sp>
        <p:sp>
          <p:nvSpPr>
            <p:cNvPr id="18" name="Footer Placeholder 2"/>
            <p:cNvSpPr txBox="1">
              <a:spLocks/>
            </p:cNvSpPr>
            <p:nvPr/>
          </p:nvSpPr>
          <p:spPr>
            <a:xfrm>
              <a:off x="4419600" y="6553200"/>
              <a:ext cx="1143000" cy="304801"/>
            </a:xfrm>
            <a:prstGeom prst="rect">
              <a:avLst/>
            </a:prstGeom>
          </p:spPr>
          <p:txBody>
            <a:bodyPr anchor="ctr"/>
            <a:lstStyle>
              <a:lvl1pPr>
                <a:defRPr sz="1000" spc="600">
                  <a:solidFill>
                    <a:schemeClr val="bg1"/>
                  </a:solidFill>
                  <a:latin typeface="Myriad Pro"/>
                  <a:cs typeface="Myriad Pro"/>
                </a:defRPr>
              </a:lvl1pPr>
            </a:lstStyle>
            <a:p>
              <a:pPr defTabSz="457189">
                <a:defRPr/>
              </a:pPr>
              <a:r>
                <a:rPr lang="en-US" dirty="0">
                  <a:solidFill>
                    <a:prstClr val="white"/>
                  </a:solidFill>
                  <a:latin typeface="Georgia"/>
                  <a:cs typeface="Georgia"/>
                </a:rPr>
                <a:t>DATE</a:t>
              </a:r>
            </a:p>
          </p:txBody>
        </p:sp>
        <p:sp>
          <p:nvSpPr>
            <p:cNvPr id="19" name="Footer Placeholder 2"/>
            <p:cNvSpPr txBox="1">
              <a:spLocks/>
            </p:cNvSpPr>
            <p:nvPr/>
          </p:nvSpPr>
          <p:spPr>
            <a:xfrm>
              <a:off x="5410200" y="6553200"/>
              <a:ext cx="3505200" cy="304801"/>
            </a:xfrm>
            <a:prstGeom prst="rect">
              <a:avLst/>
            </a:prstGeom>
          </p:spPr>
          <p:txBody>
            <a:bodyPr anchor="ctr"/>
            <a:lstStyle>
              <a:lvl1pPr>
                <a:defRPr sz="1000" spc="600">
                  <a:solidFill>
                    <a:schemeClr val="bg1"/>
                  </a:solidFill>
                  <a:latin typeface="Myriad Pro"/>
                  <a:cs typeface="Myriad Pro"/>
                </a:defRPr>
              </a:lvl1pPr>
            </a:lstStyle>
            <a:p>
              <a:pPr algn="r" defTabSz="457189">
                <a:defRPr/>
              </a:pPr>
              <a:fld id="{1A5F8DB0-55B4-0340-8C35-5B2202340F07}" type="slidenum">
                <a:rPr lang="en-US" smtClean="0">
                  <a:solidFill>
                    <a:prstClr val="white"/>
                  </a:solidFill>
                  <a:latin typeface="Georgia"/>
                  <a:cs typeface="Georgia"/>
                </a:rPr>
                <a:pPr algn="r" defTabSz="457189">
                  <a:defRPr/>
                </a:pPr>
                <a:t>‹#›</a:t>
              </a:fld>
              <a:endParaRPr lang="en-US" dirty="0">
                <a:solidFill>
                  <a:prstClr val="white"/>
                </a:solidFill>
                <a:latin typeface="Georgia"/>
                <a:cs typeface="Georgia"/>
              </a:endParaRPr>
            </a:p>
          </p:txBody>
        </p:sp>
      </p:grpSp>
      <p:sp>
        <p:nvSpPr>
          <p:cNvPr id="4" name="Text Placeholder 3"/>
          <p:cNvSpPr>
            <a:spLocks noGrp="1"/>
          </p:cNvSpPr>
          <p:nvPr>
            <p:ph type="body" sz="half" idx="2" hasCustomPrompt="1"/>
          </p:nvPr>
        </p:nvSpPr>
        <p:spPr>
          <a:xfrm>
            <a:off x="990600" y="5334000"/>
            <a:ext cx="7086600" cy="990600"/>
          </a:xfrm>
          <a:prstGeom prst="rect">
            <a:avLst/>
          </a:prstGeom>
          <a:ln>
            <a:solidFill>
              <a:schemeClr val="bg1"/>
            </a:solidFill>
          </a:ln>
        </p:spPr>
        <p:txBody>
          <a:bodyPr/>
          <a:lstStyle>
            <a:lvl1pPr marL="0" indent="0">
              <a:buNone/>
              <a:defRPr sz="1400" baseline="0">
                <a:solidFill>
                  <a:srgbClr val="7F7F7F"/>
                </a:solidFill>
                <a:latin typeface="Georgia"/>
                <a:cs typeface="Georgia"/>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This area is proposed as a text box with information set at this approximate size and with this colorization. The size and layout proportions shown are merely recommendations and should be edited to accommodate your specific needs.  This area is proposed as a text box with </a:t>
            </a:r>
          </a:p>
        </p:txBody>
      </p:sp>
      <p:sp>
        <p:nvSpPr>
          <p:cNvPr id="11" name="Rectangle 10"/>
          <p:cNvSpPr/>
          <p:nvPr/>
        </p:nvSpPr>
        <p:spPr>
          <a:xfrm>
            <a:off x="1066800" y="1295400"/>
            <a:ext cx="3429000" cy="3352800"/>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defRPr/>
            </a:pPr>
            <a:r>
              <a:rPr lang="en-US" dirty="0">
                <a:solidFill>
                  <a:prstClr val="white"/>
                </a:solidFill>
                <a:latin typeface="Georgia"/>
                <a:cs typeface="Georgia"/>
              </a:rPr>
              <a:t>Click to insert image</a:t>
            </a:r>
            <a:br>
              <a:rPr lang="en-US" dirty="0">
                <a:solidFill>
                  <a:prstClr val="white"/>
                </a:solidFill>
                <a:latin typeface="Georgia"/>
                <a:cs typeface="Georgia"/>
              </a:rPr>
            </a:br>
            <a:r>
              <a:rPr lang="en-US" dirty="0">
                <a:solidFill>
                  <a:prstClr val="white"/>
                </a:solidFill>
                <a:latin typeface="Georgia"/>
                <a:cs typeface="Georgia"/>
              </a:rPr>
              <a:t/>
            </a:r>
            <a:br>
              <a:rPr lang="en-US" dirty="0">
                <a:solidFill>
                  <a:prstClr val="white"/>
                </a:solidFill>
                <a:latin typeface="Georgia"/>
                <a:cs typeface="Georgia"/>
              </a:rPr>
            </a:br>
            <a:r>
              <a:rPr lang="en-US" dirty="0">
                <a:solidFill>
                  <a:prstClr val="white"/>
                </a:solidFill>
                <a:latin typeface="Georgia"/>
                <a:cs typeface="Georgia"/>
              </a:rPr>
              <a:t>REMEMBER</a:t>
            </a:r>
            <a:r>
              <a:rPr lang="en-US" sz="1400" dirty="0">
                <a:solidFill>
                  <a:prstClr val="white"/>
                </a:solidFill>
                <a:latin typeface="Georgia"/>
                <a:cs typeface="Georgia"/>
              </a:rPr>
              <a:t> </a:t>
            </a:r>
            <a:br>
              <a:rPr lang="en-US" sz="1400" dirty="0">
                <a:solidFill>
                  <a:prstClr val="white"/>
                </a:solidFill>
                <a:latin typeface="Georgia"/>
                <a:cs typeface="Georgia"/>
              </a:rPr>
            </a:br>
            <a:r>
              <a:rPr lang="en-US" sz="1400" dirty="0">
                <a:solidFill>
                  <a:prstClr val="white"/>
                </a:solidFill>
                <a:latin typeface="Georgia"/>
                <a:cs typeface="Georgia"/>
              </a:rPr>
              <a:t>Add alternate text to your image </a:t>
            </a:r>
            <a:br>
              <a:rPr lang="en-US" sz="1400" dirty="0">
                <a:solidFill>
                  <a:prstClr val="white"/>
                </a:solidFill>
                <a:latin typeface="Georgia"/>
                <a:cs typeface="Georgia"/>
              </a:rPr>
            </a:br>
            <a:r>
              <a:rPr lang="en-US" sz="1400" dirty="0">
                <a:solidFill>
                  <a:prstClr val="white"/>
                </a:solidFill>
                <a:latin typeface="Georgia"/>
                <a:cs typeface="Georgia"/>
              </a:rPr>
              <a:t>for 508 accessibility.</a:t>
            </a:r>
            <a:br>
              <a:rPr lang="en-US" sz="1400" dirty="0">
                <a:solidFill>
                  <a:prstClr val="white"/>
                </a:solidFill>
                <a:latin typeface="Georgia"/>
                <a:cs typeface="Georgia"/>
              </a:rPr>
            </a:br>
            <a:r>
              <a:rPr lang="en-US" sz="1400" dirty="0">
                <a:solidFill>
                  <a:prstClr val="white"/>
                </a:solidFill>
                <a:latin typeface="Georgia"/>
                <a:cs typeface="Georgia"/>
              </a:rPr>
              <a:t/>
            </a:r>
            <a:br>
              <a:rPr lang="en-US" sz="1400" dirty="0">
                <a:solidFill>
                  <a:prstClr val="white"/>
                </a:solidFill>
                <a:latin typeface="Georgia"/>
                <a:cs typeface="Georgia"/>
              </a:rPr>
            </a:br>
            <a:r>
              <a:rPr lang="en-US" sz="1400" dirty="0">
                <a:solidFill>
                  <a:prstClr val="white"/>
                </a:solidFill>
                <a:latin typeface="Georgia"/>
                <a:cs typeface="Georgia"/>
              </a:rPr>
              <a:t>For more information on how to do this </a:t>
            </a:r>
            <a:br>
              <a:rPr lang="en-US" sz="1400" dirty="0">
                <a:solidFill>
                  <a:prstClr val="white"/>
                </a:solidFill>
                <a:latin typeface="Georgia"/>
                <a:cs typeface="Georgia"/>
              </a:rPr>
            </a:br>
            <a:r>
              <a:rPr lang="en-US" sz="1400" dirty="0">
                <a:solidFill>
                  <a:prstClr val="white"/>
                </a:solidFill>
                <a:latin typeface="Georgia"/>
                <a:cs typeface="Georgia"/>
              </a:rPr>
              <a:t>please visit: </a:t>
            </a:r>
            <a:r>
              <a:rPr lang="en-US" sz="1400" dirty="0">
                <a:solidFill>
                  <a:prstClr val="white"/>
                </a:solidFill>
                <a:latin typeface="Georgia"/>
                <a:cs typeface="Georgia"/>
                <a:hlinkClick r:id="rId3"/>
              </a:rPr>
              <a:t>http://www.section508.va.gov/support/tutorials/powerpoint/index.asp</a:t>
            </a:r>
            <a:endParaRPr lang="en-US" sz="1400" dirty="0">
              <a:solidFill>
                <a:prstClr val="white"/>
              </a:solidFill>
              <a:latin typeface="Georgia"/>
              <a:cs typeface="Georgia"/>
            </a:endParaRPr>
          </a:p>
        </p:txBody>
      </p:sp>
      <p:sp>
        <p:nvSpPr>
          <p:cNvPr id="7" name="Rectangle 6"/>
          <p:cNvSpPr/>
          <p:nvPr/>
        </p:nvSpPr>
        <p:spPr>
          <a:xfrm>
            <a:off x="4648200" y="1295400"/>
            <a:ext cx="3429000" cy="3352800"/>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defRPr/>
            </a:pPr>
            <a:r>
              <a:rPr lang="en-US" dirty="0">
                <a:solidFill>
                  <a:prstClr val="white"/>
                </a:solidFill>
                <a:latin typeface="Georgia"/>
                <a:cs typeface="Georgia"/>
              </a:rPr>
              <a:t>Click to insert image</a:t>
            </a:r>
            <a:br>
              <a:rPr lang="en-US" dirty="0">
                <a:solidFill>
                  <a:prstClr val="white"/>
                </a:solidFill>
                <a:latin typeface="Georgia"/>
                <a:cs typeface="Georgia"/>
              </a:rPr>
            </a:br>
            <a:r>
              <a:rPr lang="en-US" dirty="0">
                <a:solidFill>
                  <a:prstClr val="white"/>
                </a:solidFill>
                <a:latin typeface="Georgia"/>
                <a:cs typeface="Georgia"/>
              </a:rPr>
              <a:t/>
            </a:r>
            <a:br>
              <a:rPr lang="en-US" dirty="0">
                <a:solidFill>
                  <a:prstClr val="white"/>
                </a:solidFill>
                <a:latin typeface="Georgia"/>
                <a:cs typeface="Georgia"/>
              </a:rPr>
            </a:br>
            <a:r>
              <a:rPr lang="en-US" dirty="0">
                <a:solidFill>
                  <a:prstClr val="white"/>
                </a:solidFill>
                <a:latin typeface="Georgia"/>
                <a:cs typeface="Georgia"/>
              </a:rPr>
              <a:t>REMEMBER</a:t>
            </a:r>
            <a:r>
              <a:rPr lang="en-US" sz="1400" dirty="0">
                <a:solidFill>
                  <a:prstClr val="white"/>
                </a:solidFill>
                <a:latin typeface="Georgia"/>
                <a:cs typeface="Georgia"/>
              </a:rPr>
              <a:t> </a:t>
            </a:r>
            <a:br>
              <a:rPr lang="en-US" sz="1400" dirty="0">
                <a:solidFill>
                  <a:prstClr val="white"/>
                </a:solidFill>
                <a:latin typeface="Georgia"/>
                <a:cs typeface="Georgia"/>
              </a:rPr>
            </a:br>
            <a:r>
              <a:rPr lang="en-US" sz="1400" dirty="0">
                <a:solidFill>
                  <a:prstClr val="white"/>
                </a:solidFill>
                <a:latin typeface="Georgia"/>
                <a:cs typeface="Georgia"/>
              </a:rPr>
              <a:t>Add alternate text to your image </a:t>
            </a:r>
            <a:br>
              <a:rPr lang="en-US" sz="1400" dirty="0">
                <a:solidFill>
                  <a:prstClr val="white"/>
                </a:solidFill>
                <a:latin typeface="Georgia"/>
                <a:cs typeface="Georgia"/>
              </a:rPr>
            </a:br>
            <a:r>
              <a:rPr lang="en-US" sz="1400" dirty="0">
                <a:solidFill>
                  <a:prstClr val="white"/>
                </a:solidFill>
                <a:latin typeface="Georgia"/>
                <a:cs typeface="Georgia"/>
              </a:rPr>
              <a:t>for 508 accessibility.</a:t>
            </a:r>
            <a:br>
              <a:rPr lang="en-US" sz="1400" dirty="0">
                <a:solidFill>
                  <a:prstClr val="white"/>
                </a:solidFill>
                <a:latin typeface="Georgia"/>
                <a:cs typeface="Georgia"/>
              </a:rPr>
            </a:br>
            <a:r>
              <a:rPr lang="en-US" sz="1400" dirty="0">
                <a:solidFill>
                  <a:prstClr val="white"/>
                </a:solidFill>
                <a:latin typeface="Georgia"/>
                <a:cs typeface="Georgia"/>
              </a:rPr>
              <a:t/>
            </a:r>
            <a:br>
              <a:rPr lang="en-US" sz="1400" dirty="0">
                <a:solidFill>
                  <a:prstClr val="white"/>
                </a:solidFill>
                <a:latin typeface="Georgia"/>
                <a:cs typeface="Georgia"/>
              </a:rPr>
            </a:br>
            <a:r>
              <a:rPr lang="en-US" sz="1400" dirty="0">
                <a:solidFill>
                  <a:prstClr val="white"/>
                </a:solidFill>
                <a:latin typeface="Georgia"/>
                <a:cs typeface="Georgia"/>
              </a:rPr>
              <a:t>For more information on how to do this </a:t>
            </a:r>
            <a:br>
              <a:rPr lang="en-US" sz="1400" dirty="0">
                <a:solidFill>
                  <a:prstClr val="white"/>
                </a:solidFill>
                <a:latin typeface="Georgia"/>
                <a:cs typeface="Georgia"/>
              </a:rPr>
            </a:br>
            <a:r>
              <a:rPr lang="en-US" sz="1400" dirty="0">
                <a:solidFill>
                  <a:prstClr val="white"/>
                </a:solidFill>
                <a:latin typeface="Georgia"/>
                <a:cs typeface="Georgia"/>
              </a:rPr>
              <a:t>please visit: </a:t>
            </a:r>
            <a:r>
              <a:rPr lang="en-US" sz="1400" dirty="0">
                <a:solidFill>
                  <a:prstClr val="white"/>
                </a:solidFill>
                <a:latin typeface="Georgia"/>
                <a:cs typeface="Georgia"/>
                <a:hlinkClick r:id="rId3"/>
              </a:rPr>
              <a:t>http://www.section508.va.gov/support/tutorials/powerpoint/index.asp</a:t>
            </a:r>
            <a:endParaRPr lang="en-US" sz="1400" dirty="0">
              <a:solidFill>
                <a:prstClr val="white"/>
              </a:solidFill>
              <a:latin typeface="Georgia"/>
              <a:cs typeface="Georgia"/>
            </a:endParaRPr>
          </a:p>
        </p:txBody>
      </p:sp>
      <p:sp>
        <p:nvSpPr>
          <p:cNvPr id="2" name="Title 1"/>
          <p:cNvSpPr>
            <a:spLocks noGrp="1"/>
          </p:cNvSpPr>
          <p:nvPr>
            <p:ph type="title"/>
          </p:nvPr>
        </p:nvSpPr>
        <p:spPr>
          <a:xfrm>
            <a:off x="990600" y="4876800"/>
            <a:ext cx="5334000" cy="457200"/>
          </a:xfrm>
          <a:prstGeom prst="rect">
            <a:avLst/>
          </a:prstGeom>
          <a:ln>
            <a:solidFill>
              <a:schemeClr val="bg1"/>
            </a:solidFill>
          </a:ln>
        </p:spPr>
        <p:txBody>
          <a:bodyPr anchor="t"/>
          <a:lstStyle>
            <a:lvl1pPr algn="l">
              <a:defRPr sz="2000" b="1">
                <a:solidFill>
                  <a:srgbClr val="7F7F7F"/>
                </a:solidFill>
                <a:latin typeface="Georgia"/>
                <a:cs typeface="Georgia"/>
              </a:defRPr>
            </a:lvl1pPr>
          </a:lstStyle>
          <a:p>
            <a:r>
              <a:rPr lang="en-US"/>
              <a:t>Click to edit Master title style</a:t>
            </a:r>
            <a:endParaRPr lang="en-US" dirty="0"/>
          </a:p>
        </p:txBody>
      </p:sp>
      <p:sp>
        <p:nvSpPr>
          <p:cNvPr id="16" name="TextBox 15"/>
          <p:cNvSpPr txBox="1"/>
          <p:nvPr/>
        </p:nvSpPr>
        <p:spPr>
          <a:xfrm>
            <a:off x="914400" y="317212"/>
            <a:ext cx="6705600" cy="292388"/>
          </a:xfrm>
          <a:prstGeom prst="rect">
            <a:avLst/>
          </a:prstGeom>
          <a:noFill/>
        </p:spPr>
        <p:txBody>
          <a:bodyPr wrap="square" rtlCol="0">
            <a:spAutoFit/>
          </a:bodyPr>
          <a:lstStyle/>
          <a:p>
            <a:r>
              <a:rPr lang="en-US" sz="1300" cap="all" dirty="0">
                <a:solidFill>
                  <a:prstClr val="white"/>
                </a:solidFill>
                <a:latin typeface="Georgia"/>
                <a:cs typeface="Georgia"/>
              </a:rPr>
              <a:t>CLICK HERE TO EDIT DOCUMENT TITLE HEADER INFORMATION</a:t>
            </a:r>
          </a:p>
        </p:txBody>
      </p:sp>
    </p:spTree>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p:cSld name="2_Picture with Caption">
    <p:spTree>
      <p:nvGrpSpPr>
        <p:cNvPr id="1" name=""/>
        <p:cNvGrpSpPr/>
        <p:nvPr/>
      </p:nvGrpSpPr>
      <p:grpSpPr>
        <a:xfrm>
          <a:off x="0" y="0"/>
          <a:ext cx="0" cy="0"/>
          <a:chOff x="0" y="0"/>
          <a:chExt cx="0" cy="0"/>
        </a:xfrm>
      </p:grpSpPr>
      <p:pic>
        <p:nvPicPr>
          <p:cNvPr id="12" name="Picture 11" title="I CARE LOGO"/>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41891" y="152420"/>
            <a:ext cx="648010" cy="495963"/>
          </a:xfrm>
          <a:prstGeom prst="rect">
            <a:avLst/>
          </a:prstGeom>
        </p:spPr>
      </p:pic>
      <p:grpSp>
        <p:nvGrpSpPr>
          <p:cNvPr id="13" name="Group 12"/>
          <p:cNvGrpSpPr/>
          <p:nvPr/>
        </p:nvGrpSpPr>
        <p:grpSpPr>
          <a:xfrm>
            <a:off x="152400" y="6553220"/>
            <a:ext cx="8763000" cy="304801"/>
            <a:chOff x="152400" y="6553200"/>
            <a:chExt cx="8763000" cy="304801"/>
          </a:xfrm>
        </p:grpSpPr>
        <p:sp>
          <p:nvSpPr>
            <p:cNvPr id="14" name="Footer Placeholder 2"/>
            <p:cNvSpPr txBox="1">
              <a:spLocks/>
            </p:cNvSpPr>
            <p:nvPr/>
          </p:nvSpPr>
          <p:spPr>
            <a:xfrm>
              <a:off x="152400" y="6553200"/>
              <a:ext cx="3505200" cy="304801"/>
            </a:xfrm>
            <a:prstGeom prst="rect">
              <a:avLst/>
            </a:prstGeom>
          </p:spPr>
          <p:txBody>
            <a:bodyPr anchor="ctr"/>
            <a:lstStyle>
              <a:lvl1pPr>
                <a:defRPr sz="1000" spc="600">
                  <a:solidFill>
                    <a:schemeClr val="bg1"/>
                  </a:solidFill>
                  <a:latin typeface="Myriad Pro"/>
                  <a:cs typeface="Myriad Pro"/>
                </a:defRPr>
              </a:lvl1pPr>
            </a:lstStyle>
            <a:p>
              <a:pPr defTabSz="457189">
                <a:defRPr/>
              </a:pPr>
              <a:r>
                <a:rPr lang="en-US" dirty="0">
                  <a:solidFill>
                    <a:prstClr val="white"/>
                  </a:solidFill>
                  <a:latin typeface="Georgia"/>
                  <a:cs typeface="Georgia"/>
                </a:rPr>
                <a:t>U.S. Department of Veterans Affairs</a:t>
              </a:r>
            </a:p>
          </p:txBody>
        </p:sp>
        <p:sp>
          <p:nvSpPr>
            <p:cNvPr id="19" name="Footer Placeholder 2"/>
            <p:cNvSpPr txBox="1">
              <a:spLocks/>
            </p:cNvSpPr>
            <p:nvPr/>
          </p:nvSpPr>
          <p:spPr>
            <a:xfrm>
              <a:off x="4419600" y="6553200"/>
              <a:ext cx="1143000" cy="304801"/>
            </a:xfrm>
            <a:prstGeom prst="rect">
              <a:avLst/>
            </a:prstGeom>
          </p:spPr>
          <p:txBody>
            <a:bodyPr anchor="ctr"/>
            <a:lstStyle>
              <a:lvl1pPr>
                <a:defRPr sz="1000" spc="600">
                  <a:solidFill>
                    <a:schemeClr val="bg1"/>
                  </a:solidFill>
                  <a:latin typeface="Myriad Pro"/>
                  <a:cs typeface="Myriad Pro"/>
                </a:defRPr>
              </a:lvl1pPr>
            </a:lstStyle>
            <a:p>
              <a:pPr defTabSz="457189">
                <a:defRPr/>
              </a:pPr>
              <a:r>
                <a:rPr lang="en-US" dirty="0">
                  <a:solidFill>
                    <a:prstClr val="white"/>
                  </a:solidFill>
                  <a:latin typeface="Georgia"/>
                  <a:cs typeface="Georgia"/>
                </a:rPr>
                <a:t>DATE</a:t>
              </a:r>
            </a:p>
          </p:txBody>
        </p:sp>
        <p:sp>
          <p:nvSpPr>
            <p:cNvPr id="20" name="Footer Placeholder 2"/>
            <p:cNvSpPr txBox="1">
              <a:spLocks/>
            </p:cNvSpPr>
            <p:nvPr/>
          </p:nvSpPr>
          <p:spPr>
            <a:xfrm>
              <a:off x="5410200" y="6553200"/>
              <a:ext cx="3505200" cy="304801"/>
            </a:xfrm>
            <a:prstGeom prst="rect">
              <a:avLst/>
            </a:prstGeom>
          </p:spPr>
          <p:txBody>
            <a:bodyPr anchor="ctr"/>
            <a:lstStyle>
              <a:lvl1pPr>
                <a:defRPr sz="1000" spc="600">
                  <a:solidFill>
                    <a:schemeClr val="bg1"/>
                  </a:solidFill>
                  <a:latin typeface="Myriad Pro"/>
                  <a:cs typeface="Myriad Pro"/>
                </a:defRPr>
              </a:lvl1pPr>
            </a:lstStyle>
            <a:p>
              <a:pPr algn="r" defTabSz="457189">
                <a:defRPr/>
              </a:pPr>
              <a:fld id="{1A5F8DB0-55B4-0340-8C35-5B2202340F07}" type="slidenum">
                <a:rPr lang="en-US" smtClean="0">
                  <a:solidFill>
                    <a:prstClr val="white"/>
                  </a:solidFill>
                  <a:latin typeface="Georgia"/>
                  <a:cs typeface="Georgia"/>
                </a:rPr>
                <a:pPr algn="r" defTabSz="457189">
                  <a:defRPr/>
                </a:pPr>
                <a:t>‹#›</a:t>
              </a:fld>
              <a:endParaRPr lang="en-US" dirty="0">
                <a:solidFill>
                  <a:prstClr val="white"/>
                </a:solidFill>
                <a:latin typeface="Georgia"/>
                <a:cs typeface="Georgia"/>
              </a:endParaRPr>
            </a:p>
          </p:txBody>
        </p:sp>
      </p:grpSp>
      <p:sp>
        <p:nvSpPr>
          <p:cNvPr id="4" name="Text Placeholder 3"/>
          <p:cNvSpPr>
            <a:spLocks noGrp="1"/>
          </p:cNvSpPr>
          <p:nvPr>
            <p:ph type="body" sz="half" idx="2" hasCustomPrompt="1"/>
          </p:nvPr>
        </p:nvSpPr>
        <p:spPr>
          <a:xfrm>
            <a:off x="990600" y="4724400"/>
            <a:ext cx="7086600" cy="1447800"/>
          </a:xfrm>
          <a:prstGeom prst="rect">
            <a:avLst/>
          </a:prstGeom>
          <a:ln>
            <a:solidFill>
              <a:schemeClr val="bg1"/>
            </a:solidFill>
          </a:ln>
        </p:spPr>
        <p:txBody>
          <a:bodyPr/>
          <a:lstStyle>
            <a:lvl1pPr marL="0" marR="0" indent="0" algn="l" defTabSz="457189" rtl="0" eaLnBrk="1" fontAlgn="auto" latinLnBrk="0" hangingPunct="1">
              <a:lnSpc>
                <a:spcPct val="100000"/>
              </a:lnSpc>
              <a:spcBef>
                <a:spcPct val="20000"/>
              </a:spcBef>
              <a:spcAft>
                <a:spcPts val="0"/>
              </a:spcAft>
              <a:buClrTx/>
              <a:buSzTx/>
              <a:buFont typeface="Arial"/>
              <a:buNone/>
              <a:tabLst/>
              <a:defRPr sz="1400">
                <a:solidFill>
                  <a:srgbClr val="7F7F7F"/>
                </a:solidFill>
                <a:latin typeface="Georgia"/>
                <a:cs typeface="Georgia"/>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marL="0" marR="0" lvl="0" indent="0" algn="l" defTabSz="457189" rtl="0" eaLnBrk="1" fontAlgn="auto" latinLnBrk="0" hangingPunct="1">
              <a:lnSpc>
                <a:spcPct val="100000"/>
              </a:lnSpc>
              <a:spcBef>
                <a:spcPct val="20000"/>
              </a:spcBef>
              <a:spcAft>
                <a:spcPts val="0"/>
              </a:spcAft>
              <a:buClrTx/>
              <a:buSzTx/>
              <a:buFont typeface="Arial"/>
              <a:buNone/>
              <a:tabLst/>
              <a:defRPr/>
            </a:pPr>
            <a:r>
              <a:rPr lang="en-US" dirty="0"/>
              <a:t>This area is proposed as a text box with information set at this approximate size and with this colorization. The size and layout proportions shown are merely recommendations and should be edited to accommodate your specific needs.  This area is proposed as a text box with information set at this approximate size and with this colorization. The size and layout proportions shown are merely recommendations and should be edited to accommodate your specific needs.  This area is proposed as a text box with information set at this</a:t>
            </a:r>
          </a:p>
          <a:p>
            <a:pPr lvl="0"/>
            <a:endParaRPr lang="en-US" dirty="0"/>
          </a:p>
        </p:txBody>
      </p:sp>
      <p:sp>
        <p:nvSpPr>
          <p:cNvPr id="11" name="Rectangle 10"/>
          <p:cNvSpPr/>
          <p:nvPr/>
        </p:nvSpPr>
        <p:spPr>
          <a:xfrm>
            <a:off x="1066800" y="1371600"/>
            <a:ext cx="2286000" cy="2667000"/>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defRPr/>
            </a:pPr>
            <a:r>
              <a:rPr lang="en-US" sz="1200" dirty="0">
                <a:solidFill>
                  <a:prstClr val="white"/>
                </a:solidFill>
                <a:latin typeface="Georgia"/>
                <a:cs typeface="Georgia"/>
              </a:rPr>
              <a:t>Click to insert image</a:t>
            </a:r>
            <a:br>
              <a:rPr lang="en-US" sz="1200" dirty="0">
                <a:solidFill>
                  <a:prstClr val="white"/>
                </a:solidFill>
                <a:latin typeface="Georgia"/>
                <a:cs typeface="Georgia"/>
              </a:rPr>
            </a:br>
            <a:r>
              <a:rPr lang="en-US" sz="1200" dirty="0">
                <a:solidFill>
                  <a:prstClr val="white"/>
                </a:solidFill>
                <a:latin typeface="Georgia"/>
                <a:cs typeface="Georgia"/>
              </a:rPr>
              <a:t/>
            </a:r>
            <a:br>
              <a:rPr lang="en-US" sz="1200" dirty="0">
                <a:solidFill>
                  <a:prstClr val="white"/>
                </a:solidFill>
                <a:latin typeface="Georgia"/>
                <a:cs typeface="Georgia"/>
              </a:rPr>
            </a:br>
            <a:r>
              <a:rPr lang="en-US" sz="1200" dirty="0">
                <a:solidFill>
                  <a:prstClr val="white"/>
                </a:solidFill>
                <a:latin typeface="Georgia"/>
                <a:cs typeface="Georgia"/>
              </a:rPr>
              <a:t>REMEMBER </a:t>
            </a:r>
            <a:br>
              <a:rPr lang="en-US" sz="1200" dirty="0">
                <a:solidFill>
                  <a:prstClr val="white"/>
                </a:solidFill>
                <a:latin typeface="Georgia"/>
                <a:cs typeface="Georgia"/>
              </a:rPr>
            </a:br>
            <a:r>
              <a:rPr lang="en-US" sz="1200" dirty="0">
                <a:solidFill>
                  <a:prstClr val="white"/>
                </a:solidFill>
                <a:latin typeface="Georgia"/>
                <a:cs typeface="Georgia"/>
              </a:rPr>
              <a:t>Add alternate text to your image </a:t>
            </a:r>
            <a:br>
              <a:rPr lang="en-US" sz="1200" dirty="0">
                <a:solidFill>
                  <a:prstClr val="white"/>
                </a:solidFill>
                <a:latin typeface="Georgia"/>
                <a:cs typeface="Georgia"/>
              </a:rPr>
            </a:br>
            <a:r>
              <a:rPr lang="en-US" sz="1200" dirty="0">
                <a:solidFill>
                  <a:prstClr val="white"/>
                </a:solidFill>
                <a:latin typeface="Georgia"/>
                <a:cs typeface="Georgia"/>
              </a:rPr>
              <a:t>for 508 accessibility.</a:t>
            </a:r>
            <a:br>
              <a:rPr lang="en-US" sz="1200" dirty="0">
                <a:solidFill>
                  <a:prstClr val="white"/>
                </a:solidFill>
                <a:latin typeface="Georgia"/>
                <a:cs typeface="Georgia"/>
              </a:rPr>
            </a:br>
            <a:r>
              <a:rPr lang="en-US" sz="1200" dirty="0">
                <a:solidFill>
                  <a:prstClr val="white"/>
                </a:solidFill>
                <a:latin typeface="Georgia"/>
                <a:cs typeface="Georgia"/>
              </a:rPr>
              <a:t/>
            </a:r>
            <a:br>
              <a:rPr lang="en-US" sz="1200" dirty="0">
                <a:solidFill>
                  <a:prstClr val="white"/>
                </a:solidFill>
                <a:latin typeface="Georgia"/>
                <a:cs typeface="Georgia"/>
              </a:rPr>
            </a:br>
            <a:r>
              <a:rPr lang="en-US" sz="1200" dirty="0">
                <a:solidFill>
                  <a:prstClr val="white"/>
                </a:solidFill>
                <a:latin typeface="Georgia"/>
                <a:cs typeface="Georgia"/>
              </a:rPr>
              <a:t>For more information on how to do this </a:t>
            </a:r>
            <a:br>
              <a:rPr lang="en-US" sz="1200" dirty="0">
                <a:solidFill>
                  <a:prstClr val="white"/>
                </a:solidFill>
                <a:latin typeface="Georgia"/>
                <a:cs typeface="Georgia"/>
              </a:rPr>
            </a:br>
            <a:r>
              <a:rPr lang="en-US" sz="1200" dirty="0">
                <a:solidFill>
                  <a:prstClr val="white"/>
                </a:solidFill>
                <a:latin typeface="Georgia"/>
                <a:cs typeface="Georgia"/>
              </a:rPr>
              <a:t>please visit: </a:t>
            </a:r>
            <a:r>
              <a:rPr lang="en-US" sz="1200" dirty="0">
                <a:solidFill>
                  <a:prstClr val="white"/>
                </a:solidFill>
                <a:latin typeface="Georgia"/>
                <a:cs typeface="Georgia"/>
                <a:hlinkClick r:id="rId3"/>
              </a:rPr>
              <a:t>http://www.section508.va.gov/support/tutorials/powerpoint/index.asp</a:t>
            </a:r>
            <a:endParaRPr lang="en-US" sz="1200" dirty="0">
              <a:solidFill>
                <a:prstClr val="white"/>
              </a:solidFill>
              <a:latin typeface="Georgia"/>
              <a:cs typeface="Georgia"/>
            </a:endParaRPr>
          </a:p>
        </p:txBody>
      </p:sp>
      <p:sp>
        <p:nvSpPr>
          <p:cNvPr id="8" name="Rectangle 7"/>
          <p:cNvSpPr/>
          <p:nvPr/>
        </p:nvSpPr>
        <p:spPr>
          <a:xfrm>
            <a:off x="3429000" y="1371600"/>
            <a:ext cx="2286000" cy="2667000"/>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defRPr/>
            </a:pPr>
            <a:r>
              <a:rPr lang="en-US" sz="1200" dirty="0">
                <a:solidFill>
                  <a:prstClr val="white"/>
                </a:solidFill>
                <a:latin typeface="Georgia"/>
                <a:cs typeface="Georgia"/>
              </a:rPr>
              <a:t>Click to insert image</a:t>
            </a:r>
            <a:br>
              <a:rPr lang="en-US" sz="1200" dirty="0">
                <a:solidFill>
                  <a:prstClr val="white"/>
                </a:solidFill>
                <a:latin typeface="Georgia"/>
                <a:cs typeface="Georgia"/>
              </a:rPr>
            </a:br>
            <a:r>
              <a:rPr lang="en-US" sz="1200" dirty="0">
                <a:solidFill>
                  <a:prstClr val="white"/>
                </a:solidFill>
                <a:latin typeface="Georgia"/>
                <a:cs typeface="Georgia"/>
              </a:rPr>
              <a:t/>
            </a:r>
            <a:br>
              <a:rPr lang="en-US" sz="1200" dirty="0">
                <a:solidFill>
                  <a:prstClr val="white"/>
                </a:solidFill>
                <a:latin typeface="Georgia"/>
                <a:cs typeface="Georgia"/>
              </a:rPr>
            </a:br>
            <a:r>
              <a:rPr lang="en-US" sz="1200" dirty="0">
                <a:solidFill>
                  <a:prstClr val="white"/>
                </a:solidFill>
                <a:latin typeface="Georgia"/>
                <a:cs typeface="Georgia"/>
              </a:rPr>
              <a:t>REMEMBER </a:t>
            </a:r>
            <a:br>
              <a:rPr lang="en-US" sz="1200" dirty="0">
                <a:solidFill>
                  <a:prstClr val="white"/>
                </a:solidFill>
                <a:latin typeface="Georgia"/>
                <a:cs typeface="Georgia"/>
              </a:rPr>
            </a:br>
            <a:r>
              <a:rPr lang="en-US" sz="1200" dirty="0">
                <a:solidFill>
                  <a:prstClr val="white"/>
                </a:solidFill>
                <a:latin typeface="Georgia"/>
                <a:cs typeface="Georgia"/>
              </a:rPr>
              <a:t>Add alternate text to your image </a:t>
            </a:r>
            <a:br>
              <a:rPr lang="en-US" sz="1200" dirty="0">
                <a:solidFill>
                  <a:prstClr val="white"/>
                </a:solidFill>
                <a:latin typeface="Georgia"/>
                <a:cs typeface="Georgia"/>
              </a:rPr>
            </a:br>
            <a:r>
              <a:rPr lang="en-US" sz="1200" dirty="0">
                <a:solidFill>
                  <a:prstClr val="white"/>
                </a:solidFill>
                <a:latin typeface="Georgia"/>
                <a:cs typeface="Georgia"/>
              </a:rPr>
              <a:t>for 508 accessibility.</a:t>
            </a:r>
            <a:br>
              <a:rPr lang="en-US" sz="1200" dirty="0">
                <a:solidFill>
                  <a:prstClr val="white"/>
                </a:solidFill>
                <a:latin typeface="Georgia"/>
                <a:cs typeface="Georgia"/>
              </a:rPr>
            </a:br>
            <a:r>
              <a:rPr lang="en-US" sz="1200" dirty="0">
                <a:solidFill>
                  <a:prstClr val="white"/>
                </a:solidFill>
                <a:latin typeface="Georgia"/>
                <a:cs typeface="Georgia"/>
              </a:rPr>
              <a:t/>
            </a:r>
            <a:br>
              <a:rPr lang="en-US" sz="1200" dirty="0">
                <a:solidFill>
                  <a:prstClr val="white"/>
                </a:solidFill>
                <a:latin typeface="Georgia"/>
                <a:cs typeface="Georgia"/>
              </a:rPr>
            </a:br>
            <a:r>
              <a:rPr lang="en-US" sz="1200" dirty="0">
                <a:solidFill>
                  <a:prstClr val="white"/>
                </a:solidFill>
                <a:latin typeface="Georgia"/>
                <a:cs typeface="Georgia"/>
              </a:rPr>
              <a:t>For more information on how to do this </a:t>
            </a:r>
            <a:br>
              <a:rPr lang="en-US" sz="1200" dirty="0">
                <a:solidFill>
                  <a:prstClr val="white"/>
                </a:solidFill>
                <a:latin typeface="Georgia"/>
                <a:cs typeface="Georgia"/>
              </a:rPr>
            </a:br>
            <a:r>
              <a:rPr lang="en-US" sz="1200" dirty="0">
                <a:solidFill>
                  <a:prstClr val="white"/>
                </a:solidFill>
                <a:latin typeface="Georgia"/>
                <a:cs typeface="Georgia"/>
              </a:rPr>
              <a:t>please visit: </a:t>
            </a:r>
            <a:r>
              <a:rPr lang="en-US" sz="1200" dirty="0">
                <a:solidFill>
                  <a:prstClr val="white"/>
                </a:solidFill>
                <a:latin typeface="Georgia"/>
                <a:cs typeface="Georgia"/>
                <a:hlinkClick r:id="rId3"/>
              </a:rPr>
              <a:t>http://www.section508.va.gov/support/tutorials/powerpoint/index.asp</a:t>
            </a:r>
            <a:endParaRPr lang="en-US" sz="1200" dirty="0">
              <a:solidFill>
                <a:prstClr val="white"/>
              </a:solidFill>
              <a:latin typeface="Georgia"/>
              <a:cs typeface="Georgia"/>
            </a:endParaRPr>
          </a:p>
        </p:txBody>
      </p:sp>
      <p:sp>
        <p:nvSpPr>
          <p:cNvPr id="9" name="Rectangle 8"/>
          <p:cNvSpPr/>
          <p:nvPr/>
        </p:nvSpPr>
        <p:spPr>
          <a:xfrm>
            <a:off x="5791200" y="1371600"/>
            <a:ext cx="2286000" cy="2667000"/>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defRPr/>
            </a:pPr>
            <a:r>
              <a:rPr lang="en-US" sz="1200" dirty="0">
                <a:solidFill>
                  <a:prstClr val="white"/>
                </a:solidFill>
                <a:latin typeface="Georgia"/>
                <a:cs typeface="Georgia"/>
              </a:rPr>
              <a:t>Click to insert image</a:t>
            </a:r>
            <a:br>
              <a:rPr lang="en-US" sz="1200" dirty="0">
                <a:solidFill>
                  <a:prstClr val="white"/>
                </a:solidFill>
                <a:latin typeface="Georgia"/>
                <a:cs typeface="Georgia"/>
              </a:rPr>
            </a:br>
            <a:r>
              <a:rPr lang="en-US" sz="1200" dirty="0">
                <a:solidFill>
                  <a:prstClr val="white"/>
                </a:solidFill>
                <a:latin typeface="Georgia"/>
                <a:cs typeface="Georgia"/>
              </a:rPr>
              <a:t/>
            </a:r>
            <a:br>
              <a:rPr lang="en-US" sz="1200" dirty="0">
                <a:solidFill>
                  <a:prstClr val="white"/>
                </a:solidFill>
                <a:latin typeface="Georgia"/>
                <a:cs typeface="Georgia"/>
              </a:rPr>
            </a:br>
            <a:r>
              <a:rPr lang="en-US" sz="1200" dirty="0">
                <a:solidFill>
                  <a:prstClr val="white"/>
                </a:solidFill>
                <a:latin typeface="Georgia"/>
                <a:cs typeface="Georgia"/>
              </a:rPr>
              <a:t>REMEMBER </a:t>
            </a:r>
            <a:br>
              <a:rPr lang="en-US" sz="1200" dirty="0">
                <a:solidFill>
                  <a:prstClr val="white"/>
                </a:solidFill>
                <a:latin typeface="Georgia"/>
                <a:cs typeface="Georgia"/>
              </a:rPr>
            </a:br>
            <a:r>
              <a:rPr lang="en-US" sz="1200" dirty="0">
                <a:solidFill>
                  <a:prstClr val="white"/>
                </a:solidFill>
                <a:latin typeface="Georgia"/>
                <a:cs typeface="Georgia"/>
              </a:rPr>
              <a:t>Add alternate text to your image </a:t>
            </a:r>
            <a:br>
              <a:rPr lang="en-US" sz="1200" dirty="0">
                <a:solidFill>
                  <a:prstClr val="white"/>
                </a:solidFill>
                <a:latin typeface="Georgia"/>
                <a:cs typeface="Georgia"/>
              </a:rPr>
            </a:br>
            <a:r>
              <a:rPr lang="en-US" sz="1200" dirty="0">
                <a:solidFill>
                  <a:prstClr val="white"/>
                </a:solidFill>
                <a:latin typeface="Georgia"/>
                <a:cs typeface="Georgia"/>
              </a:rPr>
              <a:t>for 508 accessibility.</a:t>
            </a:r>
            <a:br>
              <a:rPr lang="en-US" sz="1200" dirty="0">
                <a:solidFill>
                  <a:prstClr val="white"/>
                </a:solidFill>
                <a:latin typeface="Georgia"/>
                <a:cs typeface="Georgia"/>
              </a:rPr>
            </a:br>
            <a:r>
              <a:rPr lang="en-US" sz="1200" dirty="0">
                <a:solidFill>
                  <a:prstClr val="white"/>
                </a:solidFill>
                <a:latin typeface="Georgia"/>
                <a:cs typeface="Georgia"/>
              </a:rPr>
              <a:t/>
            </a:r>
            <a:br>
              <a:rPr lang="en-US" sz="1200" dirty="0">
                <a:solidFill>
                  <a:prstClr val="white"/>
                </a:solidFill>
                <a:latin typeface="Georgia"/>
                <a:cs typeface="Georgia"/>
              </a:rPr>
            </a:br>
            <a:r>
              <a:rPr lang="en-US" sz="1200" dirty="0">
                <a:solidFill>
                  <a:prstClr val="white"/>
                </a:solidFill>
                <a:latin typeface="Georgia"/>
                <a:cs typeface="Georgia"/>
              </a:rPr>
              <a:t>For more information on how to do this </a:t>
            </a:r>
            <a:br>
              <a:rPr lang="en-US" sz="1200" dirty="0">
                <a:solidFill>
                  <a:prstClr val="white"/>
                </a:solidFill>
                <a:latin typeface="Georgia"/>
                <a:cs typeface="Georgia"/>
              </a:rPr>
            </a:br>
            <a:r>
              <a:rPr lang="en-US" sz="1200" dirty="0">
                <a:solidFill>
                  <a:prstClr val="white"/>
                </a:solidFill>
                <a:latin typeface="Georgia"/>
                <a:cs typeface="Georgia"/>
              </a:rPr>
              <a:t>please visit: </a:t>
            </a:r>
            <a:r>
              <a:rPr lang="en-US" sz="1200" dirty="0">
                <a:solidFill>
                  <a:prstClr val="white"/>
                </a:solidFill>
                <a:latin typeface="Georgia"/>
                <a:cs typeface="Georgia"/>
                <a:hlinkClick r:id="rId3"/>
              </a:rPr>
              <a:t>http://www.section508.va.gov/support/tutorials/powerpoint/index.asp</a:t>
            </a:r>
            <a:endParaRPr lang="en-US" sz="1200" dirty="0">
              <a:solidFill>
                <a:prstClr val="white"/>
              </a:solidFill>
              <a:latin typeface="Georgia"/>
              <a:cs typeface="Georgia"/>
            </a:endParaRPr>
          </a:p>
        </p:txBody>
      </p:sp>
      <p:sp>
        <p:nvSpPr>
          <p:cNvPr id="2" name="Title 1"/>
          <p:cNvSpPr>
            <a:spLocks noGrp="1"/>
          </p:cNvSpPr>
          <p:nvPr>
            <p:ph type="title"/>
          </p:nvPr>
        </p:nvSpPr>
        <p:spPr>
          <a:xfrm>
            <a:off x="990600" y="4267200"/>
            <a:ext cx="4419600" cy="457200"/>
          </a:xfrm>
          <a:prstGeom prst="rect">
            <a:avLst/>
          </a:prstGeom>
          <a:ln>
            <a:solidFill>
              <a:schemeClr val="bg1"/>
            </a:solidFill>
          </a:ln>
        </p:spPr>
        <p:txBody>
          <a:bodyPr anchor="t"/>
          <a:lstStyle>
            <a:lvl1pPr algn="l">
              <a:defRPr sz="2000" b="1">
                <a:solidFill>
                  <a:srgbClr val="7F7F7F"/>
                </a:solidFill>
                <a:latin typeface="Georgia"/>
                <a:cs typeface="Georgia"/>
              </a:defRPr>
            </a:lvl1pPr>
          </a:lstStyle>
          <a:p>
            <a:r>
              <a:rPr lang="en-US"/>
              <a:t>Click to edit Master title style</a:t>
            </a:r>
            <a:endParaRPr lang="en-US" dirty="0"/>
          </a:p>
        </p:txBody>
      </p:sp>
      <p:sp>
        <p:nvSpPr>
          <p:cNvPr id="18" name="TextBox 17"/>
          <p:cNvSpPr txBox="1"/>
          <p:nvPr/>
        </p:nvSpPr>
        <p:spPr>
          <a:xfrm>
            <a:off x="914400" y="317212"/>
            <a:ext cx="6705600" cy="292388"/>
          </a:xfrm>
          <a:prstGeom prst="rect">
            <a:avLst/>
          </a:prstGeom>
          <a:noFill/>
        </p:spPr>
        <p:txBody>
          <a:bodyPr wrap="square" rtlCol="0">
            <a:spAutoFit/>
          </a:bodyPr>
          <a:lstStyle/>
          <a:p>
            <a:r>
              <a:rPr lang="en-US" sz="1300" cap="all" dirty="0">
                <a:solidFill>
                  <a:prstClr val="white"/>
                </a:solidFill>
                <a:latin typeface="Georgia"/>
                <a:cs typeface="Georgia"/>
              </a:rPr>
              <a:t>CLICK HERE TO EDIT DOCUMENT TITLE HEADER INFORMATION</a:t>
            </a:r>
          </a:p>
        </p:txBody>
      </p:sp>
    </p:spTree>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new">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3"/>
            <a:ext cx="7772400" cy="1470025"/>
          </a:xfrm>
          <a:prstGeom prst="rect">
            <a:avLst/>
          </a:prstGeom>
        </p:spPr>
        <p:txBody>
          <a:bodyPr/>
          <a:lstStyle>
            <a:lvl1pPr>
              <a:defRPr sz="4400">
                <a:solidFill>
                  <a:schemeClr val="bg1"/>
                </a:solidFill>
                <a:latin typeface="Georgia"/>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bg1">
                    <a:lumMod val="75000"/>
                  </a:schemeClr>
                </a:solidFill>
                <a:latin typeface="Georgia"/>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US" dirty="0"/>
          </a:p>
        </p:txBody>
      </p:sp>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5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70"/>
            <a:ext cx="2133600" cy="365125"/>
          </a:xfrm>
          <a:prstGeom prst="rect">
            <a:avLst/>
          </a:prstGeom>
        </p:spPr>
        <p:txBody>
          <a:bodyPr/>
          <a:lstStyle/>
          <a:p>
            <a:fld id="{DD113249-C72D-4E40-B4AE-785A4E6E88A9}" type="datetimeFigureOut">
              <a:rPr lang="en-US" smtClean="0"/>
              <a:t>11/7/2018</a:t>
            </a:fld>
            <a:endParaRPr lang="en-US"/>
          </a:p>
        </p:txBody>
      </p:sp>
      <p:sp>
        <p:nvSpPr>
          <p:cNvPr id="5" name="Footer Placeholder 4"/>
          <p:cNvSpPr>
            <a:spLocks noGrp="1"/>
          </p:cNvSpPr>
          <p:nvPr>
            <p:ph type="ftr" sz="quarter" idx="11"/>
          </p:nvPr>
        </p:nvSpPr>
        <p:spPr>
          <a:xfrm>
            <a:off x="3124200" y="635637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42B47BE4-8A5D-2F4C-AAC7-B0DA457BB671}" type="slidenum">
              <a:rPr lang="en-US" smtClean="0"/>
              <a:t>‹#›</a:t>
            </a:fld>
            <a:endParaRPr lang="en-US"/>
          </a:p>
        </p:txBody>
      </p:sp>
    </p:spTree>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9" name="TextBox 9"/>
          <p:cNvSpPr txBox="1">
            <a:spLocks noChangeArrowheads="1"/>
          </p:cNvSpPr>
          <p:nvPr/>
        </p:nvSpPr>
        <p:spPr bwMode="auto">
          <a:xfrm>
            <a:off x="1676400" y="2057418"/>
            <a:ext cx="6172200" cy="2277547"/>
          </a:xfrm>
          <a:prstGeom prst="rect">
            <a:avLst/>
          </a:prstGeom>
          <a:noFill/>
          <a:ln w="9525">
            <a:noFill/>
            <a:miter lim="800000"/>
            <a:headEnd/>
            <a:tailEnd/>
          </a:ln>
        </p:spPr>
        <p:txBody>
          <a:bodyPr wrap="square">
            <a:prstTxWarp prst="textNoShape">
              <a:avLst/>
            </a:prstTxWarp>
            <a:spAutoFit/>
          </a:bodyPr>
          <a:lstStyle/>
          <a:p>
            <a:pPr>
              <a:spcAft>
                <a:spcPts val="600"/>
              </a:spcAft>
            </a:pPr>
            <a:r>
              <a:rPr lang="en-US" sz="3600" b="1" cap="all" dirty="0">
                <a:solidFill>
                  <a:srgbClr val="FFFFFF"/>
                </a:solidFill>
                <a:latin typeface="Georgia"/>
                <a:cs typeface="Georgia"/>
              </a:rPr>
              <a:t>Click to EDIT MASTER</a:t>
            </a:r>
            <a:br>
              <a:rPr lang="en-US" sz="3600" b="1" cap="all" dirty="0">
                <a:solidFill>
                  <a:srgbClr val="FFFFFF"/>
                </a:solidFill>
                <a:latin typeface="Georgia"/>
                <a:cs typeface="Georgia"/>
              </a:rPr>
            </a:br>
            <a:r>
              <a:rPr lang="en-US" sz="3600" b="1" cap="all" dirty="0">
                <a:solidFill>
                  <a:srgbClr val="FFFFFF"/>
                </a:solidFill>
                <a:latin typeface="Georgia"/>
                <a:cs typeface="Georgia"/>
              </a:rPr>
              <a:t>INTRO TITLE</a:t>
            </a:r>
          </a:p>
          <a:p>
            <a:pPr defTabSz="457189">
              <a:spcAft>
                <a:spcPts val="600"/>
              </a:spcAft>
              <a:defRPr/>
            </a:pPr>
            <a:r>
              <a:rPr lang="en-US" sz="2000" dirty="0">
                <a:solidFill>
                  <a:srgbClr val="FFFFFF"/>
                </a:solidFill>
                <a:latin typeface="Georgia"/>
                <a:cs typeface="Georgia"/>
              </a:rPr>
              <a:t>Click to edit Master Intro Sub Title</a:t>
            </a:r>
          </a:p>
          <a:p>
            <a:pPr>
              <a:spcAft>
                <a:spcPts val="600"/>
              </a:spcAft>
            </a:pPr>
            <a:endParaRPr lang="en-US" sz="4000" b="1" cap="all" dirty="0">
              <a:solidFill>
                <a:srgbClr val="FFFFFF"/>
              </a:solidFill>
              <a:latin typeface="Arial Bold"/>
              <a:cs typeface="Arial Bold"/>
            </a:endParaRPr>
          </a:p>
        </p:txBody>
      </p:sp>
      <p:sp>
        <p:nvSpPr>
          <p:cNvPr id="11" name="Footer Placeholder 2"/>
          <p:cNvSpPr txBox="1">
            <a:spLocks/>
          </p:cNvSpPr>
          <p:nvPr/>
        </p:nvSpPr>
        <p:spPr>
          <a:xfrm>
            <a:off x="152400" y="6553218"/>
            <a:ext cx="3505200" cy="304801"/>
          </a:xfrm>
          <a:prstGeom prst="rect">
            <a:avLst/>
          </a:prstGeom>
        </p:spPr>
        <p:txBody>
          <a:bodyPr anchor="ctr"/>
          <a:lstStyle>
            <a:lvl1pPr>
              <a:defRPr sz="1000" spc="600">
                <a:solidFill>
                  <a:schemeClr val="bg1"/>
                </a:solidFill>
                <a:latin typeface="Myriad Pro"/>
                <a:cs typeface="Myriad Pro"/>
              </a:defRPr>
            </a:lvl1pPr>
          </a:lstStyle>
          <a:p>
            <a:pPr defTabSz="457189">
              <a:defRPr/>
            </a:pPr>
            <a:r>
              <a:rPr lang="en-US" sz="900" b="1" spc="0" dirty="0">
                <a:solidFill>
                  <a:prstClr val="white"/>
                </a:solidFill>
                <a:latin typeface="Georgia" panose="02040502050405020303" pitchFamily="18" charset="0"/>
                <a:cs typeface="Georgia"/>
              </a:rPr>
              <a:t>U.S. Department of Veterans Affairs</a:t>
            </a:r>
          </a:p>
        </p:txBody>
      </p:sp>
      <p:pic>
        <p:nvPicPr>
          <p:cNvPr id="12" name="Picture 11" title="I CARE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3402" y="139883"/>
            <a:ext cx="735333" cy="562798"/>
          </a:xfrm>
          <a:prstGeom prst="rect">
            <a:avLst/>
          </a:prstGeom>
        </p:spPr>
      </p:pic>
    </p:spTree>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pic>
        <p:nvPicPr>
          <p:cNvPr id="2" name="Picture 1" title="I CARE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1891" y="152418"/>
            <a:ext cx="648010" cy="495963"/>
          </a:xfrm>
          <a:prstGeom prst="rect">
            <a:avLst/>
          </a:prstGeom>
        </p:spPr>
      </p:pic>
      <p:grpSp>
        <p:nvGrpSpPr>
          <p:cNvPr id="14" name="Group 13"/>
          <p:cNvGrpSpPr/>
          <p:nvPr/>
        </p:nvGrpSpPr>
        <p:grpSpPr>
          <a:xfrm>
            <a:off x="381000" y="6553218"/>
            <a:ext cx="8534400" cy="304801"/>
            <a:chOff x="381000" y="6553200"/>
            <a:chExt cx="8534400" cy="304801"/>
          </a:xfrm>
        </p:grpSpPr>
        <p:sp>
          <p:nvSpPr>
            <p:cNvPr id="15" name="Footer Placeholder 2"/>
            <p:cNvSpPr txBox="1">
              <a:spLocks/>
            </p:cNvSpPr>
            <p:nvPr/>
          </p:nvSpPr>
          <p:spPr>
            <a:xfrm>
              <a:off x="2286000" y="6553200"/>
              <a:ext cx="3505200" cy="304801"/>
            </a:xfrm>
            <a:prstGeom prst="rect">
              <a:avLst/>
            </a:prstGeom>
          </p:spPr>
          <p:txBody>
            <a:bodyPr anchor="ctr"/>
            <a:lstStyle>
              <a:lvl1pPr>
                <a:defRPr sz="1000" spc="600">
                  <a:solidFill>
                    <a:schemeClr val="bg1"/>
                  </a:solidFill>
                  <a:latin typeface="Myriad Pro"/>
                  <a:cs typeface="Myriad Pro"/>
                </a:defRPr>
              </a:lvl1pPr>
            </a:lstStyle>
            <a:p>
              <a:pPr defTabSz="457189">
                <a:defRPr/>
              </a:pPr>
              <a:r>
                <a:rPr lang="en-US" dirty="0">
                  <a:solidFill>
                    <a:prstClr val="white"/>
                  </a:solidFill>
                  <a:latin typeface="Georgia"/>
                  <a:cs typeface="Georgia"/>
                </a:rPr>
                <a:t>FOOTER</a:t>
              </a:r>
            </a:p>
          </p:txBody>
        </p:sp>
        <p:sp>
          <p:nvSpPr>
            <p:cNvPr id="16" name="Footer Placeholder 2"/>
            <p:cNvSpPr txBox="1">
              <a:spLocks/>
            </p:cNvSpPr>
            <p:nvPr/>
          </p:nvSpPr>
          <p:spPr>
            <a:xfrm>
              <a:off x="381000" y="6553200"/>
              <a:ext cx="1143000" cy="304801"/>
            </a:xfrm>
            <a:prstGeom prst="rect">
              <a:avLst/>
            </a:prstGeom>
          </p:spPr>
          <p:txBody>
            <a:bodyPr anchor="ctr"/>
            <a:lstStyle>
              <a:lvl1pPr>
                <a:defRPr sz="1000" spc="600">
                  <a:solidFill>
                    <a:schemeClr val="bg1"/>
                  </a:solidFill>
                  <a:latin typeface="Myriad Pro"/>
                  <a:cs typeface="Myriad Pro"/>
                </a:defRPr>
              </a:lvl1pPr>
            </a:lstStyle>
            <a:p>
              <a:pPr defTabSz="457189">
                <a:defRPr/>
              </a:pPr>
              <a:r>
                <a:rPr lang="en-US" dirty="0">
                  <a:solidFill>
                    <a:prstClr val="white"/>
                  </a:solidFill>
                  <a:latin typeface="Georgia"/>
                  <a:cs typeface="Georgia"/>
                </a:rPr>
                <a:t>DATE</a:t>
              </a:r>
            </a:p>
          </p:txBody>
        </p:sp>
        <p:sp>
          <p:nvSpPr>
            <p:cNvPr id="17" name="Footer Placeholder 2"/>
            <p:cNvSpPr txBox="1">
              <a:spLocks/>
            </p:cNvSpPr>
            <p:nvPr/>
          </p:nvSpPr>
          <p:spPr>
            <a:xfrm>
              <a:off x="5410200" y="6553200"/>
              <a:ext cx="3505200" cy="304801"/>
            </a:xfrm>
            <a:prstGeom prst="rect">
              <a:avLst/>
            </a:prstGeom>
          </p:spPr>
          <p:txBody>
            <a:bodyPr anchor="ctr"/>
            <a:lstStyle>
              <a:lvl1pPr>
                <a:defRPr sz="1000" spc="600">
                  <a:solidFill>
                    <a:schemeClr val="bg1"/>
                  </a:solidFill>
                  <a:latin typeface="Myriad Pro"/>
                  <a:cs typeface="Myriad Pro"/>
                </a:defRPr>
              </a:lvl1pPr>
            </a:lstStyle>
            <a:p>
              <a:pPr algn="r" defTabSz="457189">
                <a:defRPr/>
              </a:pPr>
              <a:fld id="{1A5F8DB0-55B4-0340-8C35-5B2202340F07}" type="slidenum">
                <a:rPr lang="en-US" smtClean="0">
                  <a:solidFill>
                    <a:prstClr val="white"/>
                  </a:solidFill>
                  <a:latin typeface="Georgia"/>
                  <a:cs typeface="Georgia"/>
                </a:rPr>
                <a:pPr algn="r" defTabSz="457189">
                  <a:defRPr/>
                </a:pPr>
                <a:t>‹#›</a:t>
              </a:fld>
              <a:endParaRPr lang="en-US" dirty="0">
                <a:solidFill>
                  <a:prstClr val="white"/>
                </a:solidFill>
                <a:latin typeface="Georgia"/>
                <a:cs typeface="Georgia"/>
              </a:endParaRPr>
            </a:p>
          </p:txBody>
        </p:sp>
      </p:grpSp>
      <p:sp>
        <p:nvSpPr>
          <p:cNvPr id="7" name="Title 1"/>
          <p:cNvSpPr>
            <a:spLocks noGrp="1"/>
          </p:cNvSpPr>
          <p:nvPr>
            <p:ph type="title" hasCustomPrompt="1"/>
          </p:nvPr>
        </p:nvSpPr>
        <p:spPr>
          <a:xfrm>
            <a:off x="1219200" y="2743200"/>
            <a:ext cx="6705600" cy="1143000"/>
          </a:xfrm>
          <a:prstGeom prst="rect">
            <a:avLst/>
          </a:prstGeom>
          <a:solidFill>
            <a:schemeClr val="bg1"/>
          </a:solidFill>
          <a:ln w="0">
            <a:solidFill>
              <a:srgbClr val="FFFFFF"/>
            </a:solidFill>
          </a:ln>
        </p:spPr>
        <p:txBody>
          <a:bodyPr>
            <a:normAutofit/>
          </a:bodyPr>
          <a:lstStyle>
            <a:lvl1pPr algn="ctr">
              <a:defRPr sz="2400" b="1" i="0" cap="all" baseline="0">
                <a:solidFill>
                  <a:schemeClr val="bg1">
                    <a:lumMod val="65000"/>
                  </a:schemeClr>
                </a:solidFill>
                <a:latin typeface="Georgia"/>
                <a:cs typeface="Georgia"/>
              </a:defRPr>
            </a:lvl1pPr>
          </a:lstStyle>
          <a:p>
            <a:r>
              <a:rPr lang="en-US" dirty="0"/>
              <a:t>Click to edit Secondary</a:t>
            </a:r>
            <a:br>
              <a:rPr lang="en-US" dirty="0"/>
            </a:br>
            <a:r>
              <a:rPr lang="en-US" dirty="0"/>
              <a:t>Title Page</a:t>
            </a:r>
          </a:p>
        </p:txBody>
      </p:sp>
      <p:sp>
        <p:nvSpPr>
          <p:cNvPr id="11" name="TextBox 10"/>
          <p:cNvSpPr txBox="1"/>
          <p:nvPr/>
        </p:nvSpPr>
        <p:spPr>
          <a:xfrm>
            <a:off x="914400" y="317212"/>
            <a:ext cx="6705600" cy="292388"/>
          </a:xfrm>
          <a:prstGeom prst="rect">
            <a:avLst/>
          </a:prstGeom>
          <a:noFill/>
        </p:spPr>
        <p:txBody>
          <a:bodyPr wrap="square" rtlCol="0">
            <a:spAutoFit/>
          </a:bodyPr>
          <a:lstStyle/>
          <a:p>
            <a:r>
              <a:rPr lang="en-US" sz="1300" cap="all" dirty="0">
                <a:solidFill>
                  <a:prstClr val="white"/>
                </a:solidFill>
                <a:latin typeface="Georgia"/>
                <a:cs typeface="Georgia"/>
              </a:rPr>
              <a:t>CLICK HERE TO EDIT DOCUMENT TITLE HEADER INFORMATION</a:t>
            </a:r>
          </a:p>
        </p:txBody>
      </p:sp>
    </p:spTree>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p:cSld name="Title and Content">
    <p:spTree>
      <p:nvGrpSpPr>
        <p:cNvPr id="1" name=""/>
        <p:cNvGrpSpPr/>
        <p:nvPr/>
      </p:nvGrpSpPr>
      <p:grpSpPr>
        <a:xfrm>
          <a:off x="0" y="0"/>
          <a:ext cx="0" cy="0"/>
          <a:chOff x="0" y="0"/>
          <a:chExt cx="0" cy="0"/>
        </a:xfrm>
      </p:grpSpPr>
      <p:pic>
        <p:nvPicPr>
          <p:cNvPr id="8" name="Picture 7" title="I CARE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1891" y="152418"/>
            <a:ext cx="648010" cy="495963"/>
          </a:xfrm>
          <a:prstGeom prst="rect">
            <a:avLst/>
          </a:prstGeom>
        </p:spPr>
      </p:pic>
      <p:grpSp>
        <p:nvGrpSpPr>
          <p:cNvPr id="15" name="Group 14"/>
          <p:cNvGrpSpPr/>
          <p:nvPr/>
        </p:nvGrpSpPr>
        <p:grpSpPr>
          <a:xfrm>
            <a:off x="152400" y="6553218"/>
            <a:ext cx="8763000" cy="304801"/>
            <a:chOff x="152400" y="6553200"/>
            <a:chExt cx="8763000" cy="304801"/>
          </a:xfrm>
        </p:grpSpPr>
        <p:sp>
          <p:nvSpPr>
            <p:cNvPr id="16" name="Footer Placeholder 2"/>
            <p:cNvSpPr txBox="1">
              <a:spLocks/>
            </p:cNvSpPr>
            <p:nvPr/>
          </p:nvSpPr>
          <p:spPr>
            <a:xfrm>
              <a:off x="152400" y="6553200"/>
              <a:ext cx="3505200" cy="304801"/>
            </a:xfrm>
            <a:prstGeom prst="rect">
              <a:avLst/>
            </a:prstGeom>
          </p:spPr>
          <p:txBody>
            <a:bodyPr anchor="ctr"/>
            <a:lstStyle>
              <a:lvl1pPr>
                <a:defRPr sz="1000" spc="600">
                  <a:solidFill>
                    <a:schemeClr val="bg1"/>
                  </a:solidFill>
                  <a:latin typeface="Myriad Pro"/>
                  <a:cs typeface="Myriad Pro"/>
                </a:defRPr>
              </a:lvl1pPr>
            </a:lstStyle>
            <a:p>
              <a:pPr defTabSz="457189">
                <a:defRPr/>
              </a:pPr>
              <a:r>
                <a:rPr lang="en-US" dirty="0">
                  <a:solidFill>
                    <a:prstClr val="white"/>
                  </a:solidFill>
                  <a:latin typeface="Georgia"/>
                  <a:cs typeface="Georgia"/>
                </a:rPr>
                <a:t>U.S. Department of Veterans Affairs</a:t>
              </a:r>
            </a:p>
          </p:txBody>
        </p:sp>
        <p:sp>
          <p:nvSpPr>
            <p:cNvPr id="17" name="Footer Placeholder 2"/>
            <p:cNvSpPr txBox="1">
              <a:spLocks/>
            </p:cNvSpPr>
            <p:nvPr/>
          </p:nvSpPr>
          <p:spPr>
            <a:xfrm>
              <a:off x="4419600" y="6553200"/>
              <a:ext cx="1143000" cy="304801"/>
            </a:xfrm>
            <a:prstGeom prst="rect">
              <a:avLst/>
            </a:prstGeom>
          </p:spPr>
          <p:txBody>
            <a:bodyPr anchor="ctr"/>
            <a:lstStyle>
              <a:lvl1pPr>
                <a:defRPr sz="1000" spc="600">
                  <a:solidFill>
                    <a:schemeClr val="bg1"/>
                  </a:solidFill>
                  <a:latin typeface="Myriad Pro"/>
                  <a:cs typeface="Myriad Pro"/>
                </a:defRPr>
              </a:lvl1pPr>
            </a:lstStyle>
            <a:p>
              <a:pPr defTabSz="457189">
                <a:defRPr/>
              </a:pPr>
              <a:r>
                <a:rPr lang="en-US" dirty="0">
                  <a:solidFill>
                    <a:prstClr val="white"/>
                  </a:solidFill>
                  <a:latin typeface="Georgia"/>
                  <a:cs typeface="Georgia"/>
                </a:rPr>
                <a:t>DATE</a:t>
              </a:r>
            </a:p>
          </p:txBody>
        </p:sp>
        <p:sp>
          <p:nvSpPr>
            <p:cNvPr id="18" name="Footer Placeholder 2"/>
            <p:cNvSpPr txBox="1">
              <a:spLocks/>
            </p:cNvSpPr>
            <p:nvPr/>
          </p:nvSpPr>
          <p:spPr>
            <a:xfrm>
              <a:off x="5410200" y="6553200"/>
              <a:ext cx="3505200" cy="304801"/>
            </a:xfrm>
            <a:prstGeom prst="rect">
              <a:avLst/>
            </a:prstGeom>
          </p:spPr>
          <p:txBody>
            <a:bodyPr anchor="ctr"/>
            <a:lstStyle>
              <a:lvl1pPr>
                <a:defRPr sz="1000" spc="600">
                  <a:solidFill>
                    <a:schemeClr val="bg1"/>
                  </a:solidFill>
                  <a:latin typeface="Myriad Pro"/>
                  <a:cs typeface="Myriad Pro"/>
                </a:defRPr>
              </a:lvl1pPr>
            </a:lstStyle>
            <a:p>
              <a:pPr algn="r" defTabSz="457189">
                <a:defRPr/>
              </a:pPr>
              <a:fld id="{1A5F8DB0-55B4-0340-8C35-5B2202340F07}" type="slidenum">
                <a:rPr lang="en-US" smtClean="0">
                  <a:solidFill>
                    <a:prstClr val="white"/>
                  </a:solidFill>
                  <a:latin typeface="Georgia"/>
                  <a:cs typeface="Georgia"/>
                </a:rPr>
                <a:pPr algn="r" defTabSz="457189">
                  <a:defRPr/>
                </a:pPr>
                <a:t>‹#›</a:t>
              </a:fld>
              <a:endParaRPr lang="en-US" dirty="0">
                <a:solidFill>
                  <a:prstClr val="white"/>
                </a:solidFill>
                <a:latin typeface="Georgia"/>
                <a:cs typeface="Georgia"/>
              </a:endParaRPr>
            </a:p>
          </p:txBody>
        </p:sp>
      </p:grpSp>
      <p:sp>
        <p:nvSpPr>
          <p:cNvPr id="12" name="Content Placeholder 2"/>
          <p:cNvSpPr>
            <a:spLocks noGrp="1"/>
          </p:cNvSpPr>
          <p:nvPr>
            <p:ph idx="1" hasCustomPrompt="1"/>
          </p:nvPr>
        </p:nvSpPr>
        <p:spPr>
          <a:xfrm>
            <a:off x="914400" y="2133600"/>
            <a:ext cx="7467600" cy="3581401"/>
          </a:xfrm>
          <a:prstGeom prst="rect">
            <a:avLst/>
          </a:prstGeom>
          <a:ln>
            <a:solidFill>
              <a:schemeClr val="bg1"/>
            </a:solidFill>
          </a:ln>
        </p:spPr>
        <p:txBody>
          <a:bodyPr/>
          <a:lstStyle>
            <a:lvl1pPr marL="27431" indent="0" algn="l">
              <a:buFont typeface="+mj-lt"/>
              <a:buAutoNum type="romanUcPeriod"/>
              <a:defRPr sz="1800" b="0">
                <a:solidFill>
                  <a:schemeClr val="bg1">
                    <a:lumMod val="50000"/>
                  </a:schemeClr>
                </a:solidFill>
                <a:latin typeface="Georgia"/>
                <a:cs typeface="Georgia"/>
              </a:defRPr>
            </a:lvl1pPr>
            <a:lvl2pPr marL="301744" indent="0" algn="l">
              <a:buFont typeface="+mj-lt"/>
              <a:buAutoNum type="alphaUcPeriod"/>
              <a:defRPr sz="1600" b="1" i="0">
                <a:solidFill>
                  <a:schemeClr val="bg1">
                    <a:lumMod val="50000"/>
                  </a:schemeClr>
                </a:solidFill>
                <a:latin typeface="Georgia"/>
                <a:cs typeface="Georgia"/>
              </a:defRPr>
            </a:lvl2pPr>
            <a:lvl3pPr marL="621776" indent="0" algn="l">
              <a:buFont typeface="+mj-lt"/>
              <a:buAutoNum type="arabicPeriod"/>
              <a:defRPr sz="1600">
                <a:solidFill>
                  <a:schemeClr val="bg1">
                    <a:lumMod val="50000"/>
                  </a:schemeClr>
                </a:solidFill>
                <a:latin typeface="Georgia"/>
                <a:cs typeface="Georgia"/>
              </a:defRPr>
            </a:lvl3pPr>
            <a:lvl4pPr marL="868658" indent="0" algn="l">
              <a:buFont typeface="+mj-lt"/>
              <a:buAutoNum type="alphaLcParenR"/>
              <a:defRPr sz="1600">
                <a:solidFill>
                  <a:schemeClr val="bg1">
                    <a:lumMod val="50000"/>
                  </a:schemeClr>
                </a:solidFill>
                <a:latin typeface="Georgia"/>
                <a:cs typeface="Georgia"/>
              </a:defRPr>
            </a:lvl4pPr>
            <a:lvl5pPr marL="1142971" indent="0" algn="l">
              <a:buFont typeface="Arial"/>
              <a:buChar char="•"/>
              <a:defRPr sz="1600">
                <a:solidFill>
                  <a:schemeClr val="bg1">
                    <a:lumMod val="50000"/>
                  </a:schemeClr>
                </a:solidFill>
                <a:latin typeface="Georgia"/>
                <a:cs typeface="Georgia"/>
              </a:defRPr>
            </a:lvl5pPr>
          </a:lstStyle>
          <a:p>
            <a:pPr lvl="0"/>
            <a:r>
              <a:rPr lang="en-US" dirty="0"/>
              <a:t>  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2" name="Title 1"/>
          <p:cNvSpPr>
            <a:spLocks noGrp="1"/>
          </p:cNvSpPr>
          <p:nvPr>
            <p:ph type="title"/>
          </p:nvPr>
        </p:nvSpPr>
        <p:spPr>
          <a:xfrm>
            <a:off x="914400" y="1257300"/>
            <a:ext cx="7467600" cy="685800"/>
          </a:xfrm>
          <a:prstGeom prst="rect">
            <a:avLst/>
          </a:prstGeom>
          <a:ln>
            <a:solidFill>
              <a:schemeClr val="bg1"/>
            </a:solidFill>
          </a:ln>
        </p:spPr>
        <p:txBody>
          <a:bodyPr/>
          <a:lstStyle>
            <a:lvl1pPr algn="l">
              <a:defRPr sz="2800" b="1" i="0">
                <a:solidFill>
                  <a:srgbClr val="174782"/>
                </a:solidFill>
                <a:latin typeface="Georgia"/>
                <a:cs typeface="Georgia"/>
              </a:defRPr>
            </a:lvl1pPr>
          </a:lstStyle>
          <a:p>
            <a:r>
              <a:rPr lang="en-US"/>
              <a:t>Click to edit Master title style</a:t>
            </a:r>
            <a:endParaRPr lang="en-US" dirty="0"/>
          </a:p>
        </p:txBody>
      </p:sp>
      <p:sp>
        <p:nvSpPr>
          <p:cNvPr id="14" name="TextBox 13"/>
          <p:cNvSpPr txBox="1"/>
          <p:nvPr/>
        </p:nvSpPr>
        <p:spPr>
          <a:xfrm>
            <a:off x="914400" y="317212"/>
            <a:ext cx="6705600" cy="292388"/>
          </a:xfrm>
          <a:prstGeom prst="rect">
            <a:avLst/>
          </a:prstGeom>
          <a:noFill/>
        </p:spPr>
        <p:txBody>
          <a:bodyPr wrap="square" rtlCol="0">
            <a:spAutoFit/>
          </a:bodyPr>
          <a:lstStyle/>
          <a:p>
            <a:r>
              <a:rPr lang="en-US" sz="1300" cap="all" dirty="0">
                <a:solidFill>
                  <a:prstClr val="white"/>
                </a:solidFill>
                <a:latin typeface="Georgia"/>
                <a:cs typeface="Georgia"/>
              </a:rPr>
              <a:t>CLICK HERE TO EDIT DOCUMENT TITLE HEADER INFORMATION</a:t>
            </a:r>
          </a:p>
        </p:txBody>
      </p:sp>
    </p:spTree>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p:cSld name="1_Comparison">
    <p:spTree>
      <p:nvGrpSpPr>
        <p:cNvPr id="1" name=""/>
        <p:cNvGrpSpPr/>
        <p:nvPr/>
      </p:nvGrpSpPr>
      <p:grpSpPr>
        <a:xfrm>
          <a:off x="0" y="0"/>
          <a:ext cx="0" cy="0"/>
          <a:chOff x="0" y="0"/>
          <a:chExt cx="0" cy="0"/>
        </a:xfrm>
      </p:grpSpPr>
      <p:pic>
        <p:nvPicPr>
          <p:cNvPr id="8" name="Picture 7" title="I CARE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1891" y="152418"/>
            <a:ext cx="648010" cy="495963"/>
          </a:xfrm>
          <a:prstGeom prst="rect">
            <a:avLst/>
          </a:prstGeom>
        </p:spPr>
      </p:pic>
      <p:grpSp>
        <p:nvGrpSpPr>
          <p:cNvPr id="9" name="Group 8"/>
          <p:cNvGrpSpPr/>
          <p:nvPr/>
        </p:nvGrpSpPr>
        <p:grpSpPr>
          <a:xfrm>
            <a:off x="152400" y="6553218"/>
            <a:ext cx="8763000" cy="304801"/>
            <a:chOff x="152400" y="6553200"/>
            <a:chExt cx="8763000" cy="304801"/>
          </a:xfrm>
        </p:grpSpPr>
        <p:sp>
          <p:nvSpPr>
            <p:cNvPr id="15" name="Footer Placeholder 2"/>
            <p:cNvSpPr txBox="1">
              <a:spLocks/>
            </p:cNvSpPr>
            <p:nvPr/>
          </p:nvSpPr>
          <p:spPr>
            <a:xfrm>
              <a:off x="152400" y="6553200"/>
              <a:ext cx="3505200" cy="304801"/>
            </a:xfrm>
            <a:prstGeom prst="rect">
              <a:avLst/>
            </a:prstGeom>
          </p:spPr>
          <p:txBody>
            <a:bodyPr anchor="ctr"/>
            <a:lstStyle>
              <a:lvl1pPr>
                <a:defRPr sz="1000" spc="600">
                  <a:solidFill>
                    <a:schemeClr val="bg1"/>
                  </a:solidFill>
                  <a:latin typeface="Myriad Pro"/>
                  <a:cs typeface="Myriad Pro"/>
                </a:defRPr>
              </a:lvl1pPr>
            </a:lstStyle>
            <a:p>
              <a:pPr defTabSz="457189">
                <a:defRPr/>
              </a:pPr>
              <a:r>
                <a:rPr lang="en-US" dirty="0">
                  <a:solidFill>
                    <a:prstClr val="white"/>
                  </a:solidFill>
                  <a:latin typeface="Georgia"/>
                  <a:cs typeface="Georgia"/>
                </a:rPr>
                <a:t>U.S. Department of Veterans Affairs</a:t>
              </a:r>
            </a:p>
          </p:txBody>
        </p:sp>
        <p:sp>
          <p:nvSpPr>
            <p:cNvPr id="16" name="Footer Placeholder 2"/>
            <p:cNvSpPr txBox="1">
              <a:spLocks/>
            </p:cNvSpPr>
            <p:nvPr/>
          </p:nvSpPr>
          <p:spPr>
            <a:xfrm>
              <a:off x="4419600" y="6553200"/>
              <a:ext cx="1143000" cy="304801"/>
            </a:xfrm>
            <a:prstGeom prst="rect">
              <a:avLst/>
            </a:prstGeom>
          </p:spPr>
          <p:txBody>
            <a:bodyPr anchor="ctr"/>
            <a:lstStyle>
              <a:lvl1pPr>
                <a:defRPr sz="1000" spc="600">
                  <a:solidFill>
                    <a:schemeClr val="bg1"/>
                  </a:solidFill>
                  <a:latin typeface="Myriad Pro"/>
                  <a:cs typeface="Myriad Pro"/>
                </a:defRPr>
              </a:lvl1pPr>
            </a:lstStyle>
            <a:p>
              <a:pPr defTabSz="457189">
                <a:defRPr/>
              </a:pPr>
              <a:r>
                <a:rPr lang="en-US" dirty="0">
                  <a:solidFill>
                    <a:prstClr val="white"/>
                  </a:solidFill>
                  <a:latin typeface="Georgia"/>
                  <a:cs typeface="Georgia"/>
                </a:rPr>
                <a:t>DATE</a:t>
              </a:r>
            </a:p>
          </p:txBody>
        </p:sp>
        <p:sp>
          <p:nvSpPr>
            <p:cNvPr id="18" name="Footer Placeholder 2"/>
            <p:cNvSpPr txBox="1">
              <a:spLocks/>
            </p:cNvSpPr>
            <p:nvPr/>
          </p:nvSpPr>
          <p:spPr>
            <a:xfrm>
              <a:off x="5410200" y="6553200"/>
              <a:ext cx="3505200" cy="304801"/>
            </a:xfrm>
            <a:prstGeom prst="rect">
              <a:avLst/>
            </a:prstGeom>
          </p:spPr>
          <p:txBody>
            <a:bodyPr anchor="ctr"/>
            <a:lstStyle>
              <a:lvl1pPr>
                <a:defRPr sz="1000" spc="600">
                  <a:solidFill>
                    <a:schemeClr val="bg1"/>
                  </a:solidFill>
                  <a:latin typeface="Myriad Pro"/>
                  <a:cs typeface="Myriad Pro"/>
                </a:defRPr>
              </a:lvl1pPr>
            </a:lstStyle>
            <a:p>
              <a:pPr algn="r" defTabSz="457189">
                <a:defRPr/>
              </a:pPr>
              <a:fld id="{1A5F8DB0-55B4-0340-8C35-5B2202340F07}" type="slidenum">
                <a:rPr lang="en-US" smtClean="0">
                  <a:solidFill>
                    <a:prstClr val="white"/>
                  </a:solidFill>
                  <a:latin typeface="Georgia"/>
                  <a:cs typeface="Georgia"/>
                </a:rPr>
                <a:pPr algn="r" defTabSz="457189">
                  <a:defRPr/>
                </a:pPr>
                <a:t>‹#›</a:t>
              </a:fld>
              <a:endParaRPr lang="en-US" dirty="0">
                <a:solidFill>
                  <a:prstClr val="white"/>
                </a:solidFill>
                <a:latin typeface="Georgia"/>
                <a:cs typeface="Georgia"/>
              </a:endParaRPr>
            </a:p>
          </p:txBody>
        </p:sp>
      </p:grpSp>
      <p:sp>
        <p:nvSpPr>
          <p:cNvPr id="17" name="Content Placeholder 2"/>
          <p:cNvSpPr>
            <a:spLocks noGrp="1"/>
          </p:cNvSpPr>
          <p:nvPr>
            <p:ph idx="17" hasCustomPrompt="1"/>
          </p:nvPr>
        </p:nvSpPr>
        <p:spPr>
          <a:xfrm>
            <a:off x="4419600" y="1524000"/>
            <a:ext cx="3581400" cy="4572000"/>
          </a:xfrm>
          <a:prstGeom prst="rect">
            <a:avLst/>
          </a:prstGeom>
          <a:ln>
            <a:solidFill>
              <a:schemeClr val="bg1"/>
            </a:solidFill>
          </a:ln>
        </p:spPr>
        <p:txBody>
          <a:bodyPr/>
          <a:lstStyle>
            <a:lvl1pPr marL="0" indent="0" algn="l">
              <a:buFont typeface="+mj-lt"/>
              <a:buAutoNum type="romanUcPeriod"/>
              <a:defRPr sz="1800" b="0">
                <a:solidFill>
                  <a:schemeClr val="bg1">
                    <a:lumMod val="50000"/>
                  </a:schemeClr>
                </a:solidFill>
                <a:latin typeface="Georgia"/>
                <a:cs typeface="Georgia"/>
              </a:defRPr>
            </a:lvl1pPr>
            <a:lvl2pPr marL="210307" indent="0" algn="l">
              <a:buFont typeface="+mj-lt"/>
              <a:buAutoNum type="alphaUcPeriod"/>
              <a:defRPr sz="1600" b="1" i="0">
                <a:solidFill>
                  <a:schemeClr val="bg1">
                    <a:lumMod val="50000"/>
                  </a:schemeClr>
                </a:solidFill>
                <a:latin typeface="Georgia"/>
                <a:cs typeface="Georgia"/>
              </a:defRPr>
            </a:lvl2pPr>
            <a:lvl3pPr marL="475476" indent="0" algn="l">
              <a:buFont typeface="+mj-lt"/>
              <a:buAutoNum type="arabicPeriod"/>
              <a:defRPr sz="1600">
                <a:solidFill>
                  <a:schemeClr val="bg1">
                    <a:lumMod val="50000"/>
                  </a:schemeClr>
                </a:solidFill>
                <a:latin typeface="Georgia"/>
                <a:cs typeface="Georgia"/>
              </a:defRPr>
            </a:lvl3pPr>
            <a:lvl4pPr marL="694927" indent="0" algn="l">
              <a:buFont typeface="+mj-lt"/>
              <a:buAutoNum type="alphaLcParenR"/>
              <a:defRPr sz="1600">
                <a:solidFill>
                  <a:schemeClr val="bg1">
                    <a:lumMod val="50000"/>
                  </a:schemeClr>
                </a:solidFill>
                <a:latin typeface="Georgia"/>
                <a:cs typeface="Georgia"/>
              </a:defRPr>
            </a:lvl4pPr>
            <a:lvl5pPr marL="932665" indent="0" algn="l">
              <a:buFont typeface="Arial"/>
              <a:buChar char="•"/>
              <a:defRPr sz="1600">
                <a:solidFill>
                  <a:schemeClr val="bg1">
                    <a:lumMod val="50000"/>
                  </a:schemeClr>
                </a:solidFill>
                <a:latin typeface="Georgia"/>
                <a:cs typeface="Georgia"/>
              </a:defRPr>
            </a:lvl5pPr>
          </a:lstStyle>
          <a:p>
            <a:pPr lvl="0"/>
            <a:r>
              <a:rPr lang="en-US" dirty="0"/>
              <a:t>  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14" name="Text Placeholder 4"/>
          <p:cNvSpPr>
            <a:spLocks noGrp="1"/>
          </p:cNvSpPr>
          <p:nvPr>
            <p:ph type="body" sz="quarter" idx="13" hasCustomPrompt="1"/>
          </p:nvPr>
        </p:nvSpPr>
        <p:spPr>
          <a:xfrm>
            <a:off x="1022350" y="1524018"/>
            <a:ext cx="2940050" cy="3101181"/>
          </a:xfrm>
          <a:prstGeom prst="rect">
            <a:avLst/>
          </a:prstGeom>
          <a:ln>
            <a:solidFill>
              <a:schemeClr val="bg1"/>
            </a:solidFill>
          </a:ln>
        </p:spPr>
        <p:txBody>
          <a:bodyPr anchor="t"/>
          <a:lstStyle>
            <a:lvl1pPr marL="0" indent="0">
              <a:spcAft>
                <a:spcPts val="0"/>
              </a:spcAft>
              <a:buNone/>
              <a:defRPr sz="2600" b="1" baseline="0">
                <a:solidFill>
                  <a:srgbClr val="174782"/>
                </a:solidFill>
                <a:latin typeface="Georgia"/>
                <a:cs typeface="Georgia"/>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title styles</a:t>
            </a:r>
          </a:p>
          <a:p>
            <a:pPr lvl="0"/>
            <a:endParaRPr lang="en-US" dirty="0"/>
          </a:p>
        </p:txBody>
      </p:sp>
      <p:sp>
        <p:nvSpPr>
          <p:cNvPr id="13" name="TextBox 12"/>
          <p:cNvSpPr txBox="1"/>
          <p:nvPr/>
        </p:nvSpPr>
        <p:spPr>
          <a:xfrm>
            <a:off x="914400" y="317212"/>
            <a:ext cx="6705600" cy="292388"/>
          </a:xfrm>
          <a:prstGeom prst="rect">
            <a:avLst/>
          </a:prstGeom>
          <a:noFill/>
        </p:spPr>
        <p:txBody>
          <a:bodyPr wrap="square" rtlCol="0">
            <a:spAutoFit/>
          </a:bodyPr>
          <a:lstStyle/>
          <a:p>
            <a:r>
              <a:rPr lang="en-US" sz="1300" cap="all" dirty="0">
                <a:solidFill>
                  <a:prstClr val="white"/>
                </a:solidFill>
                <a:latin typeface="Georgia"/>
                <a:cs typeface="Georgia"/>
              </a:rPr>
              <a:t>CLICK HERE TO EDIT DOCUMENT TITLE HEADER INFORMATION</a:t>
            </a:r>
          </a:p>
        </p:txBody>
      </p:sp>
    </p:spTree>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p:cSld name="Comparison">
    <p:spTree>
      <p:nvGrpSpPr>
        <p:cNvPr id="1" name=""/>
        <p:cNvGrpSpPr/>
        <p:nvPr/>
      </p:nvGrpSpPr>
      <p:grpSpPr>
        <a:xfrm>
          <a:off x="0" y="0"/>
          <a:ext cx="0" cy="0"/>
          <a:chOff x="0" y="0"/>
          <a:chExt cx="0" cy="0"/>
        </a:xfrm>
      </p:grpSpPr>
      <p:pic>
        <p:nvPicPr>
          <p:cNvPr id="13" name="Picture 12" title="I CARE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1891" y="152418"/>
            <a:ext cx="648010" cy="495963"/>
          </a:xfrm>
          <a:prstGeom prst="rect">
            <a:avLst/>
          </a:prstGeom>
        </p:spPr>
      </p:pic>
      <p:grpSp>
        <p:nvGrpSpPr>
          <p:cNvPr id="17" name="Group 16"/>
          <p:cNvGrpSpPr/>
          <p:nvPr/>
        </p:nvGrpSpPr>
        <p:grpSpPr>
          <a:xfrm>
            <a:off x="152400" y="6553218"/>
            <a:ext cx="8763000" cy="304801"/>
            <a:chOff x="152400" y="6553200"/>
            <a:chExt cx="8763000" cy="304801"/>
          </a:xfrm>
        </p:grpSpPr>
        <p:sp>
          <p:nvSpPr>
            <p:cNvPr id="20" name="Footer Placeholder 2"/>
            <p:cNvSpPr txBox="1">
              <a:spLocks/>
            </p:cNvSpPr>
            <p:nvPr/>
          </p:nvSpPr>
          <p:spPr>
            <a:xfrm>
              <a:off x="152400" y="6553200"/>
              <a:ext cx="3505200" cy="304801"/>
            </a:xfrm>
            <a:prstGeom prst="rect">
              <a:avLst/>
            </a:prstGeom>
          </p:spPr>
          <p:txBody>
            <a:bodyPr anchor="ctr"/>
            <a:lstStyle>
              <a:lvl1pPr>
                <a:defRPr sz="1000" spc="600">
                  <a:solidFill>
                    <a:schemeClr val="bg1"/>
                  </a:solidFill>
                  <a:latin typeface="Myriad Pro"/>
                  <a:cs typeface="Myriad Pro"/>
                </a:defRPr>
              </a:lvl1pPr>
            </a:lstStyle>
            <a:p>
              <a:pPr defTabSz="457189">
                <a:defRPr/>
              </a:pPr>
              <a:r>
                <a:rPr lang="en-US" dirty="0">
                  <a:solidFill>
                    <a:prstClr val="white"/>
                  </a:solidFill>
                  <a:latin typeface="Georgia"/>
                  <a:cs typeface="Georgia"/>
                </a:rPr>
                <a:t>U.S. Department of Veterans Affairs</a:t>
              </a:r>
            </a:p>
          </p:txBody>
        </p:sp>
        <p:sp>
          <p:nvSpPr>
            <p:cNvPr id="21" name="Footer Placeholder 2"/>
            <p:cNvSpPr txBox="1">
              <a:spLocks/>
            </p:cNvSpPr>
            <p:nvPr/>
          </p:nvSpPr>
          <p:spPr>
            <a:xfrm>
              <a:off x="4419600" y="6553200"/>
              <a:ext cx="1143000" cy="304801"/>
            </a:xfrm>
            <a:prstGeom prst="rect">
              <a:avLst/>
            </a:prstGeom>
          </p:spPr>
          <p:txBody>
            <a:bodyPr anchor="ctr"/>
            <a:lstStyle>
              <a:lvl1pPr>
                <a:defRPr sz="1000" spc="600">
                  <a:solidFill>
                    <a:schemeClr val="bg1"/>
                  </a:solidFill>
                  <a:latin typeface="Myriad Pro"/>
                  <a:cs typeface="Myriad Pro"/>
                </a:defRPr>
              </a:lvl1pPr>
            </a:lstStyle>
            <a:p>
              <a:pPr defTabSz="457189">
                <a:defRPr/>
              </a:pPr>
              <a:r>
                <a:rPr lang="en-US" dirty="0">
                  <a:solidFill>
                    <a:prstClr val="white"/>
                  </a:solidFill>
                  <a:latin typeface="Georgia"/>
                  <a:cs typeface="Georgia"/>
                </a:rPr>
                <a:t>DATE</a:t>
              </a:r>
            </a:p>
          </p:txBody>
        </p:sp>
        <p:sp>
          <p:nvSpPr>
            <p:cNvPr id="26" name="Footer Placeholder 2"/>
            <p:cNvSpPr txBox="1">
              <a:spLocks/>
            </p:cNvSpPr>
            <p:nvPr/>
          </p:nvSpPr>
          <p:spPr>
            <a:xfrm>
              <a:off x="5410200" y="6553200"/>
              <a:ext cx="3505200" cy="304801"/>
            </a:xfrm>
            <a:prstGeom prst="rect">
              <a:avLst/>
            </a:prstGeom>
          </p:spPr>
          <p:txBody>
            <a:bodyPr anchor="ctr"/>
            <a:lstStyle>
              <a:lvl1pPr>
                <a:defRPr sz="1000" spc="600">
                  <a:solidFill>
                    <a:schemeClr val="bg1"/>
                  </a:solidFill>
                  <a:latin typeface="Myriad Pro"/>
                  <a:cs typeface="Myriad Pro"/>
                </a:defRPr>
              </a:lvl1pPr>
            </a:lstStyle>
            <a:p>
              <a:pPr algn="r" defTabSz="457189">
                <a:defRPr/>
              </a:pPr>
              <a:fld id="{1A5F8DB0-55B4-0340-8C35-5B2202340F07}" type="slidenum">
                <a:rPr lang="en-US" smtClean="0">
                  <a:solidFill>
                    <a:prstClr val="white"/>
                  </a:solidFill>
                  <a:latin typeface="Georgia"/>
                  <a:cs typeface="Georgia"/>
                </a:rPr>
                <a:pPr algn="r" defTabSz="457189">
                  <a:defRPr/>
                </a:pPr>
                <a:t>‹#›</a:t>
              </a:fld>
              <a:endParaRPr lang="en-US" dirty="0">
                <a:solidFill>
                  <a:prstClr val="white"/>
                </a:solidFill>
                <a:latin typeface="Georgia"/>
                <a:cs typeface="Georgia"/>
              </a:endParaRPr>
            </a:p>
          </p:txBody>
        </p:sp>
      </p:grpSp>
      <p:sp>
        <p:nvSpPr>
          <p:cNvPr id="16" name="Text Placeholder 4"/>
          <p:cNvSpPr>
            <a:spLocks noGrp="1"/>
          </p:cNvSpPr>
          <p:nvPr>
            <p:ph type="body" sz="quarter" idx="16"/>
          </p:nvPr>
        </p:nvSpPr>
        <p:spPr>
          <a:xfrm>
            <a:off x="5102234" y="1935957"/>
            <a:ext cx="4041775" cy="639762"/>
          </a:xfrm>
          <a:prstGeom prst="rect">
            <a:avLst/>
          </a:prstGeom>
          <a:ln>
            <a:solidFill>
              <a:schemeClr val="bg1"/>
            </a:solidFill>
          </a:ln>
        </p:spPr>
        <p:txBody>
          <a:bodyPr anchor="b"/>
          <a:lstStyle>
            <a:lvl1pPr marL="0" indent="0">
              <a:buNone/>
              <a:defRPr sz="2000" b="0">
                <a:solidFill>
                  <a:srgbClr val="174782"/>
                </a:solidFill>
                <a:latin typeface="Georgia"/>
                <a:cs typeface="Georgia"/>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14" name="Text Placeholder 4"/>
          <p:cNvSpPr>
            <a:spLocks noGrp="1"/>
          </p:cNvSpPr>
          <p:nvPr>
            <p:ph type="body" sz="quarter" idx="13"/>
          </p:nvPr>
        </p:nvSpPr>
        <p:spPr>
          <a:xfrm>
            <a:off x="914409" y="1935957"/>
            <a:ext cx="4041775" cy="639762"/>
          </a:xfrm>
          <a:prstGeom prst="rect">
            <a:avLst/>
          </a:prstGeom>
          <a:ln>
            <a:solidFill>
              <a:schemeClr val="bg1"/>
            </a:solidFill>
          </a:ln>
        </p:spPr>
        <p:txBody>
          <a:bodyPr anchor="b"/>
          <a:lstStyle>
            <a:lvl1pPr marL="0" indent="0">
              <a:buNone/>
              <a:defRPr sz="2000" b="0">
                <a:solidFill>
                  <a:srgbClr val="174782"/>
                </a:solidFill>
                <a:latin typeface="Georgia"/>
                <a:cs typeface="Georgia"/>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18" name="Title 1"/>
          <p:cNvSpPr>
            <a:spLocks noGrp="1"/>
          </p:cNvSpPr>
          <p:nvPr>
            <p:ph type="title"/>
          </p:nvPr>
        </p:nvSpPr>
        <p:spPr>
          <a:xfrm>
            <a:off x="914400" y="1257300"/>
            <a:ext cx="7467600" cy="685800"/>
          </a:xfrm>
          <a:prstGeom prst="rect">
            <a:avLst/>
          </a:prstGeom>
          <a:ln>
            <a:solidFill>
              <a:schemeClr val="bg1"/>
            </a:solidFill>
          </a:ln>
        </p:spPr>
        <p:txBody>
          <a:bodyPr/>
          <a:lstStyle>
            <a:lvl1pPr algn="l">
              <a:defRPr sz="2800" b="1" i="0">
                <a:solidFill>
                  <a:srgbClr val="174782"/>
                </a:solidFill>
                <a:latin typeface="Georgia"/>
                <a:cs typeface="Georgia"/>
              </a:defRPr>
            </a:lvl1pPr>
          </a:lstStyle>
          <a:p>
            <a:r>
              <a:rPr lang="en-US"/>
              <a:t>Click to edit Master title style</a:t>
            </a:r>
            <a:endParaRPr lang="en-US" dirty="0"/>
          </a:p>
        </p:txBody>
      </p:sp>
      <p:sp>
        <p:nvSpPr>
          <p:cNvPr id="15" name="Content Placeholder 2"/>
          <p:cNvSpPr>
            <a:spLocks noGrp="1"/>
          </p:cNvSpPr>
          <p:nvPr>
            <p:ph idx="1" hasCustomPrompt="1"/>
          </p:nvPr>
        </p:nvSpPr>
        <p:spPr>
          <a:xfrm>
            <a:off x="914408" y="2575719"/>
            <a:ext cx="3660775" cy="2834481"/>
          </a:xfrm>
          <a:prstGeom prst="rect">
            <a:avLst/>
          </a:prstGeom>
          <a:ln>
            <a:solidFill>
              <a:schemeClr val="bg1"/>
            </a:solidFill>
          </a:ln>
        </p:spPr>
        <p:txBody>
          <a:bodyPr/>
          <a:lstStyle>
            <a:lvl1pPr marL="0" indent="0" algn="l">
              <a:buFont typeface="+mj-lt"/>
              <a:buAutoNum type="romanUcPeriod"/>
              <a:defRPr sz="1800" b="0">
                <a:solidFill>
                  <a:schemeClr val="bg1">
                    <a:lumMod val="50000"/>
                  </a:schemeClr>
                </a:solidFill>
                <a:latin typeface="Georgia"/>
                <a:cs typeface="Georgia"/>
              </a:defRPr>
            </a:lvl1pPr>
            <a:lvl2pPr marL="210307" indent="0" algn="l">
              <a:buFont typeface="+mj-lt"/>
              <a:buAutoNum type="alphaUcPeriod"/>
              <a:defRPr sz="1600" b="1" i="0">
                <a:solidFill>
                  <a:schemeClr val="bg1">
                    <a:lumMod val="50000"/>
                  </a:schemeClr>
                </a:solidFill>
                <a:latin typeface="Georgia"/>
                <a:cs typeface="Georgia"/>
              </a:defRPr>
            </a:lvl2pPr>
            <a:lvl3pPr marL="475476" indent="0" algn="l">
              <a:buFont typeface="+mj-lt"/>
              <a:buAutoNum type="arabicPeriod"/>
              <a:defRPr sz="1600">
                <a:solidFill>
                  <a:schemeClr val="bg1">
                    <a:lumMod val="50000"/>
                  </a:schemeClr>
                </a:solidFill>
                <a:latin typeface="Georgia"/>
                <a:cs typeface="Georgia"/>
              </a:defRPr>
            </a:lvl3pPr>
            <a:lvl4pPr marL="694927" indent="0" algn="l">
              <a:buFont typeface="+mj-lt"/>
              <a:buAutoNum type="alphaLcParenR"/>
              <a:defRPr sz="1600">
                <a:solidFill>
                  <a:schemeClr val="bg1">
                    <a:lumMod val="50000"/>
                  </a:schemeClr>
                </a:solidFill>
                <a:latin typeface="Georgia"/>
                <a:cs typeface="Georgia"/>
              </a:defRPr>
            </a:lvl4pPr>
            <a:lvl5pPr marL="932665" indent="0" algn="l">
              <a:buFont typeface="Arial"/>
              <a:buChar char="•"/>
              <a:defRPr sz="1600">
                <a:solidFill>
                  <a:schemeClr val="bg1">
                    <a:lumMod val="50000"/>
                  </a:schemeClr>
                </a:solidFill>
                <a:latin typeface="Georgia"/>
                <a:cs typeface="Georgia"/>
              </a:defRPr>
            </a:lvl5pPr>
          </a:lstStyle>
          <a:p>
            <a:pPr lvl="0"/>
            <a:r>
              <a:rPr lang="en-US" dirty="0"/>
              <a:t>  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19" name="Content Placeholder 2"/>
          <p:cNvSpPr>
            <a:spLocks noGrp="1"/>
          </p:cNvSpPr>
          <p:nvPr>
            <p:ph idx="17" hasCustomPrompt="1"/>
          </p:nvPr>
        </p:nvSpPr>
        <p:spPr>
          <a:xfrm>
            <a:off x="5105400" y="2575719"/>
            <a:ext cx="3581400" cy="2834481"/>
          </a:xfrm>
          <a:prstGeom prst="rect">
            <a:avLst/>
          </a:prstGeom>
          <a:ln>
            <a:solidFill>
              <a:schemeClr val="bg1"/>
            </a:solidFill>
          </a:ln>
        </p:spPr>
        <p:txBody>
          <a:bodyPr/>
          <a:lstStyle>
            <a:lvl1pPr marL="0" indent="0" algn="l">
              <a:buFont typeface="+mj-lt"/>
              <a:buAutoNum type="romanUcPeriod"/>
              <a:defRPr sz="1800" b="0">
                <a:solidFill>
                  <a:schemeClr val="bg1">
                    <a:lumMod val="50000"/>
                  </a:schemeClr>
                </a:solidFill>
                <a:latin typeface="Georgia"/>
                <a:cs typeface="Georgia"/>
              </a:defRPr>
            </a:lvl1pPr>
            <a:lvl2pPr marL="210307" indent="0" algn="l">
              <a:buFont typeface="+mj-lt"/>
              <a:buAutoNum type="alphaUcPeriod"/>
              <a:defRPr sz="1600" b="1" i="0">
                <a:solidFill>
                  <a:schemeClr val="bg1">
                    <a:lumMod val="50000"/>
                  </a:schemeClr>
                </a:solidFill>
                <a:latin typeface="Georgia"/>
                <a:cs typeface="Georgia"/>
              </a:defRPr>
            </a:lvl2pPr>
            <a:lvl3pPr marL="475476" indent="0" algn="l">
              <a:buFont typeface="+mj-lt"/>
              <a:buAutoNum type="arabicPeriod"/>
              <a:defRPr sz="1600">
                <a:solidFill>
                  <a:schemeClr val="bg1">
                    <a:lumMod val="50000"/>
                  </a:schemeClr>
                </a:solidFill>
                <a:latin typeface="Georgia"/>
                <a:cs typeface="Georgia"/>
              </a:defRPr>
            </a:lvl3pPr>
            <a:lvl4pPr marL="694927" indent="0" algn="l">
              <a:buFont typeface="+mj-lt"/>
              <a:buAutoNum type="alphaLcParenR"/>
              <a:defRPr sz="1600">
                <a:solidFill>
                  <a:schemeClr val="bg1">
                    <a:lumMod val="50000"/>
                  </a:schemeClr>
                </a:solidFill>
                <a:latin typeface="Georgia"/>
                <a:cs typeface="Georgia"/>
              </a:defRPr>
            </a:lvl4pPr>
            <a:lvl5pPr marL="932665" indent="0" algn="l">
              <a:buFont typeface="Arial"/>
              <a:buChar char="•"/>
              <a:defRPr sz="1600">
                <a:solidFill>
                  <a:schemeClr val="bg1">
                    <a:lumMod val="50000"/>
                  </a:schemeClr>
                </a:solidFill>
                <a:latin typeface="Georgia"/>
                <a:cs typeface="Georgia"/>
              </a:defRPr>
            </a:lvl5pPr>
          </a:lstStyle>
          <a:p>
            <a:pPr lvl="0"/>
            <a:r>
              <a:rPr lang="en-US" dirty="0"/>
              <a:t>  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10" name="Rectangle 9"/>
          <p:cNvSpPr/>
          <p:nvPr/>
        </p:nvSpPr>
        <p:spPr>
          <a:xfrm>
            <a:off x="5105409" y="5741625"/>
            <a:ext cx="3660775" cy="400110"/>
          </a:xfrm>
          <a:prstGeom prst="rect">
            <a:avLst/>
          </a:prstGeom>
        </p:spPr>
        <p:txBody>
          <a:bodyPr wrap="square">
            <a:spAutoFit/>
          </a:bodyPr>
          <a:lstStyle/>
          <a:p>
            <a:r>
              <a:rPr lang="en-US" sz="1000" i="1" dirty="0">
                <a:solidFill>
                  <a:prstClr val="white">
                    <a:lumMod val="65000"/>
                  </a:prstClr>
                </a:solidFill>
                <a:latin typeface="Georgia"/>
                <a:cs typeface="Georgia"/>
              </a:rPr>
              <a:t>Caption Text Option 2: shown in VA Light Grey and set differently as for calling out sidebar information</a:t>
            </a:r>
          </a:p>
        </p:txBody>
      </p:sp>
      <p:sp>
        <p:nvSpPr>
          <p:cNvPr id="12" name="Rectangle 11"/>
          <p:cNvSpPr/>
          <p:nvPr/>
        </p:nvSpPr>
        <p:spPr>
          <a:xfrm>
            <a:off x="914409" y="5741625"/>
            <a:ext cx="3660775" cy="400110"/>
          </a:xfrm>
          <a:prstGeom prst="rect">
            <a:avLst/>
          </a:prstGeom>
        </p:spPr>
        <p:txBody>
          <a:bodyPr wrap="square">
            <a:spAutoFit/>
          </a:bodyPr>
          <a:lstStyle/>
          <a:p>
            <a:r>
              <a:rPr lang="en-US" sz="1000" dirty="0">
                <a:solidFill>
                  <a:srgbClr val="3088CD"/>
                </a:solidFill>
                <a:latin typeface="Georgia"/>
                <a:cs typeface="Georgia"/>
              </a:rPr>
              <a:t>Caption Text Option 1: shown in VA Light Blue and set differently as for calling out sidebar information</a:t>
            </a:r>
          </a:p>
        </p:txBody>
      </p:sp>
      <p:sp>
        <p:nvSpPr>
          <p:cNvPr id="25" name="TextBox 24"/>
          <p:cNvSpPr txBox="1"/>
          <p:nvPr/>
        </p:nvSpPr>
        <p:spPr>
          <a:xfrm>
            <a:off x="914400" y="317212"/>
            <a:ext cx="6705600" cy="292388"/>
          </a:xfrm>
          <a:prstGeom prst="rect">
            <a:avLst/>
          </a:prstGeom>
          <a:noFill/>
        </p:spPr>
        <p:txBody>
          <a:bodyPr wrap="square" rtlCol="0">
            <a:spAutoFit/>
          </a:bodyPr>
          <a:lstStyle/>
          <a:p>
            <a:r>
              <a:rPr lang="en-US" sz="1300" cap="all" dirty="0">
                <a:solidFill>
                  <a:prstClr val="white"/>
                </a:solidFill>
                <a:latin typeface="Georgia"/>
                <a:cs typeface="Georgia"/>
              </a:rPr>
              <a:t>CLICK HERE TO EDIT DOCUMENT TITLE HEADER INFORMATION</a:t>
            </a:r>
          </a:p>
        </p:txBody>
      </p:sp>
    </p:spTree>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p:cSld name="2_Comparison">
    <p:spTree>
      <p:nvGrpSpPr>
        <p:cNvPr id="1" name=""/>
        <p:cNvGrpSpPr/>
        <p:nvPr/>
      </p:nvGrpSpPr>
      <p:grpSpPr>
        <a:xfrm>
          <a:off x="0" y="0"/>
          <a:ext cx="0" cy="0"/>
          <a:chOff x="0" y="0"/>
          <a:chExt cx="0" cy="0"/>
        </a:xfrm>
      </p:grpSpPr>
      <p:pic>
        <p:nvPicPr>
          <p:cNvPr id="9" name="Picture 8" title="I CARE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1891" y="152418"/>
            <a:ext cx="648010" cy="495963"/>
          </a:xfrm>
          <a:prstGeom prst="rect">
            <a:avLst/>
          </a:prstGeom>
        </p:spPr>
      </p:pic>
      <p:grpSp>
        <p:nvGrpSpPr>
          <p:cNvPr id="11" name="Group 10"/>
          <p:cNvGrpSpPr/>
          <p:nvPr/>
        </p:nvGrpSpPr>
        <p:grpSpPr>
          <a:xfrm>
            <a:off x="152400" y="6553218"/>
            <a:ext cx="8763000" cy="304801"/>
            <a:chOff x="152400" y="6553200"/>
            <a:chExt cx="8763000" cy="304801"/>
          </a:xfrm>
        </p:grpSpPr>
        <p:sp>
          <p:nvSpPr>
            <p:cNvPr id="18" name="Footer Placeholder 2"/>
            <p:cNvSpPr txBox="1">
              <a:spLocks/>
            </p:cNvSpPr>
            <p:nvPr/>
          </p:nvSpPr>
          <p:spPr>
            <a:xfrm>
              <a:off x="152400" y="6553200"/>
              <a:ext cx="3505200" cy="304801"/>
            </a:xfrm>
            <a:prstGeom prst="rect">
              <a:avLst/>
            </a:prstGeom>
          </p:spPr>
          <p:txBody>
            <a:bodyPr anchor="ctr"/>
            <a:lstStyle>
              <a:lvl1pPr>
                <a:defRPr sz="1000" spc="600">
                  <a:solidFill>
                    <a:schemeClr val="bg1"/>
                  </a:solidFill>
                  <a:latin typeface="Myriad Pro"/>
                  <a:cs typeface="Myriad Pro"/>
                </a:defRPr>
              </a:lvl1pPr>
            </a:lstStyle>
            <a:p>
              <a:pPr defTabSz="457189">
                <a:defRPr/>
              </a:pPr>
              <a:r>
                <a:rPr lang="en-US" dirty="0">
                  <a:solidFill>
                    <a:prstClr val="white"/>
                  </a:solidFill>
                  <a:latin typeface="Georgia"/>
                  <a:cs typeface="Georgia"/>
                </a:rPr>
                <a:t>U.S. Department of Veterans Affairs</a:t>
              </a:r>
            </a:p>
          </p:txBody>
        </p:sp>
        <p:sp>
          <p:nvSpPr>
            <p:cNvPr id="19" name="Footer Placeholder 2"/>
            <p:cNvSpPr txBox="1">
              <a:spLocks/>
            </p:cNvSpPr>
            <p:nvPr/>
          </p:nvSpPr>
          <p:spPr>
            <a:xfrm>
              <a:off x="4419600" y="6553200"/>
              <a:ext cx="1143000" cy="304801"/>
            </a:xfrm>
            <a:prstGeom prst="rect">
              <a:avLst/>
            </a:prstGeom>
          </p:spPr>
          <p:txBody>
            <a:bodyPr anchor="ctr"/>
            <a:lstStyle>
              <a:lvl1pPr>
                <a:defRPr sz="1000" spc="600">
                  <a:solidFill>
                    <a:schemeClr val="bg1"/>
                  </a:solidFill>
                  <a:latin typeface="Myriad Pro"/>
                  <a:cs typeface="Myriad Pro"/>
                </a:defRPr>
              </a:lvl1pPr>
            </a:lstStyle>
            <a:p>
              <a:pPr defTabSz="457189">
                <a:defRPr/>
              </a:pPr>
              <a:r>
                <a:rPr lang="en-US" dirty="0">
                  <a:solidFill>
                    <a:prstClr val="white"/>
                  </a:solidFill>
                  <a:latin typeface="Georgia"/>
                  <a:cs typeface="Georgia"/>
                </a:rPr>
                <a:t>DATE</a:t>
              </a:r>
            </a:p>
          </p:txBody>
        </p:sp>
        <p:sp>
          <p:nvSpPr>
            <p:cNvPr id="20" name="Footer Placeholder 2"/>
            <p:cNvSpPr txBox="1">
              <a:spLocks/>
            </p:cNvSpPr>
            <p:nvPr/>
          </p:nvSpPr>
          <p:spPr>
            <a:xfrm>
              <a:off x="5410200" y="6553200"/>
              <a:ext cx="3505200" cy="304801"/>
            </a:xfrm>
            <a:prstGeom prst="rect">
              <a:avLst/>
            </a:prstGeom>
          </p:spPr>
          <p:txBody>
            <a:bodyPr anchor="ctr"/>
            <a:lstStyle>
              <a:lvl1pPr>
                <a:defRPr sz="1000" spc="600">
                  <a:solidFill>
                    <a:schemeClr val="bg1"/>
                  </a:solidFill>
                  <a:latin typeface="Myriad Pro"/>
                  <a:cs typeface="Myriad Pro"/>
                </a:defRPr>
              </a:lvl1pPr>
            </a:lstStyle>
            <a:p>
              <a:pPr algn="r" defTabSz="457189">
                <a:defRPr/>
              </a:pPr>
              <a:fld id="{1A5F8DB0-55B4-0340-8C35-5B2202340F07}" type="slidenum">
                <a:rPr lang="en-US" smtClean="0">
                  <a:solidFill>
                    <a:prstClr val="white"/>
                  </a:solidFill>
                  <a:latin typeface="Georgia"/>
                  <a:cs typeface="Georgia"/>
                </a:rPr>
                <a:pPr algn="r" defTabSz="457189">
                  <a:defRPr/>
                </a:pPr>
                <a:t>‹#›</a:t>
              </a:fld>
              <a:endParaRPr lang="en-US" dirty="0">
                <a:solidFill>
                  <a:prstClr val="white"/>
                </a:solidFill>
                <a:latin typeface="Georgia"/>
                <a:cs typeface="Georgia"/>
              </a:endParaRPr>
            </a:p>
          </p:txBody>
        </p:sp>
      </p:grpSp>
      <p:sp>
        <p:nvSpPr>
          <p:cNvPr id="15" name="Content Placeholder 2"/>
          <p:cNvSpPr>
            <a:spLocks noGrp="1"/>
          </p:cNvSpPr>
          <p:nvPr>
            <p:ph idx="1" hasCustomPrompt="1"/>
          </p:nvPr>
        </p:nvSpPr>
        <p:spPr>
          <a:xfrm>
            <a:off x="914400" y="2286002"/>
            <a:ext cx="3581400" cy="3581401"/>
          </a:xfrm>
          <a:prstGeom prst="rect">
            <a:avLst/>
          </a:prstGeom>
          <a:ln>
            <a:solidFill>
              <a:schemeClr val="bg1"/>
            </a:solidFill>
          </a:ln>
        </p:spPr>
        <p:txBody>
          <a:bodyPr/>
          <a:lstStyle>
            <a:lvl1pPr marL="0" indent="0" algn="l">
              <a:buFont typeface="+mj-lt"/>
              <a:buAutoNum type="romanUcPeriod"/>
              <a:defRPr sz="1800" b="0">
                <a:solidFill>
                  <a:schemeClr val="bg1">
                    <a:lumMod val="50000"/>
                  </a:schemeClr>
                </a:solidFill>
                <a:latin typeface="Georgia"/>
                <a:cs typeface="Georgia"/>
              </a:defRPr>
            </a:lvl1pPr>
            <a:lvl2pPr marL="210307" indent="0" algn="l">
              <a:buFont typeface="+mj-lt"/>
              <a:buAutoNum type="alphaUcPeriod"/>
              <a:defRPr sz="1600" b="1" i="0">
                <a:solidFill>
                  <a:schemeClr val="bg1">
                    <a:lumMod val="50000"/>
                  </a:schemeClr>
                </a:solidFill>
                <a:latin typeface="Georgia"/>
                <a:cs typeface="Georgia"/>
              </a:defRPr>
            </a:lvl2pPr>
            <a:lvl3pPr marL="475476" indent="0" algn="l">
              <a:buFont typeface="+mj-lt"/>
              <a:buAutoNum type="arabicPeriod"/>
              <a:defRPr sz="1600">
                <a:solidFill>
                  <a:schemeClr val="bg1">
                    <a:lumMod val="50000"/>
                  </a:schemeClr>
                </a:solidFill>
                <a:latin typeface="Georgia"/>
                <a:cs typeface="Georgia"/>
              </a:defRPr>
            </a:lvl3pPr>
            <a:lvl4pPr marL="694927" indent="0" algn="l">
              <a:buFont typeface="+mj-lt"/>
              <a:buAutoNum type="alphaLcParenR"/>
              <a:defRPr sz="1600">
                <a:solidFill>
                  <a:schemeClr val="bg1">
                    <a:lumMod val="50000"/>
                  </a:schemeClr>
                </a:solidFill>
                <a:latin typeface="Georgia"/>
                <a:cs typeface="Georgia"/>
              </a:defRPr>
            </a:lvl4pPr>
            <a:lvl5pPr marL="932665" indent="0" algn="l">
              <a:buFont typeface="Arial"/>
              <a:buChar char="•"/>
              <a:defRPr sz="1600">
                <a:solidFill>
                  <a:schemeClr val="bg1">
                    <a:lumMod val="50000"/>
                  </a:schemeClr>
                </a:solidFill>
                <a:latin typeface="Georgia"/>
                <a:cs typeface="Georgia"/>
              </a:defRPr>
            </a:lvl5pPr>
          </a:lstStyle>
          <a:p>
            <a:pPr lvl="0"/>
            <a:r>
              <a:rPr lang="en-US" dirty="0"/>
              <a:t>  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17" name="Content Placeholder 2"/>
          <p:cNvSpPr>
            <a:spLocks noGrp="1"/>
          </p:cNvSpPr>
          <p:nvPr>
            <p:ph idx="17" hasCustomPrompt="1"/>
          </p:nvPr>
        </p:nvSpPr>
        <p:spPr>
          <a:xfrm>
            <a:off x="4838700" y="2286002"/>
            <a:ext cx="3543300" cy="3581401"/>
          </a:xfrm>
          <a:prstGeom prst="rect">
            <a:avLst/>
          </a:prstGeom>
          <a:ln>
            <a:solidFill>
              <a:schemeClr val="bg1"/>
            </a:solidFill>
          </a:ln>
        </p:spPr>
        <p:txBody>
          <a:bodyPr/>
          <a:lstStyle>
            <a:lvl1pPr marL="0" indent="0" algn="l">
              <a:buFont typeface="+mj-lt"/>
              <a:buAutoNum type="romanUcPeriod"/>
              <a:defRPr sz="1800" b="0">
                <a:solidFill>
                  <a:schemeClr val="bg1">
                    <a:lumMod val="50000"/>
                  </a:schemeClr>
                </a:solidFill>
                <a:latin typeface="Georgia"/>
                <a:cs typeface="Georgia"/>
              </a:defRPr>
            </a:lvl1pPr>
            <a:lvl2pPr marL="210307" indent="0" algn="l">
              <a:buFont typeface="+mj-lt"/>
              <a:buAutoNum type="alphaUcPeriod"/>
              <a:defRPr sz="1600" b="1" i="0">
                <a:solidFill>
                  <a:schemeClr val="bg1">
                    <a:lumMod val="50000"/>
                  </a:schemeClr>
                </a:solidFill>
                <a:latin typeface="Georgia"/>
                <a:cs typeface="Georgia"/>
              </a:defRPr>
            </a:lvl2pPr>
            <a:lvl3pPr marL="475476" indent="0" algn="l">
              <a:buFont typeface="+mj-lt"/>
              <a:buAutoNum type="arabicPeriod"/>
              <a:defRPr sz="1600">
                <a:solidFill>
                  <a:schemeClr val="bg1">
                    <a:lumMod val="50000"/>
                  </a:schemeClr>
                </a:solidFill>
                <a:latin typeface="Georgia"/>
                <a:cs typeface="Georgia"/>
              </a:defRPr>
            </a:lvl3pPr>
            <a:lvl4pPr marL="694927" indent="0" algn="l">
              <a:buFont typeface="+mj-lt"/>
              <a:buAutoNum type="alphaLcParenR"/>
              <a:defRPr sz="1600">
                <a:solidFill>
                  <a:schemeClr val="bg1">
                    <a:lumMod val="50000"/>
                  </a:schemeClr>
                </a:solidFill>
                <a:latin typeface="Georgia"/>
                <a:cs typeface="Georgia"/>
              </a:defRPr>
            </a:lvl4pPr>
            <a:lvl5pPr marL="932665" indent="0" algn="l">
              <a:buFont typeface="Arial"/>
              <a:buChar char="•"/>
              <a:defRPr sz="1600">
                <a:solidFill>
                  <a:schemeClr val="bg1">
                    <a:lumMod val="50000"/>
                  </a:schemeClr>
                </a:solidFill>
                <a:latin typeface="Georgia"/>
                <a:cs typeface="Georgia"/>
              </a:defRPr>
            </a:lvl5pPr>
          </a:lstStyle>
          <a:p>
            <a:pPr lvl="0"/>
            <a:r>
              <a:rPr lang="en-US" dirty="0"/>
              <a:t>  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10" name="Title 1"/>
          <p:cNvSpPr>
            <a:spLocks noGrp="1"/>
          </p:cNvSpPr>
          <p:nvPr>
            <p:ph type="title" hasCustomPrompt="1"/>
          </p:nvPr>
        </p:nvSpPr>
        <p:spPr>
          <a:xfrm>
            <a:off x="914400" y="1600200"/>
            <a:ext cx="7467600" cy="457200"/>
          </a:xfrm>
          <a:prstGeom prst="rect">
            <a:avLst/>
          </a:prstGeom>
          <a:ln>
            <a:solidFill>
              <a:schemeClr val="bg1"/>
            </a:solidFill>
          </a:ln>
        </p:spPr>
        <p:txBody>
          <a:bodyPr/>
          <a:lstStyle>
            <a:lvl1pPr algn="l">
              <a:defRPr sz="2000" b="1" i="0" cap="all">
                <a:solidFill>
                  <a:srgbClr val="174782"/>
                </a:solidFill>
                <a:latin typeface="Georgia"/>
                <a:cs typeface="Georgia"/>
              </a:defRPr>
            </a:lvl1pPr>
          </a:lstStyle>
          <a:p>
            <a:r>
              <a:rPr lang="en-US" dirty="0"/>
              <a:t>CLICK TO EDIT MASTER TITLE STYLE</a:t>
            </a:r>
          </a:p>
        </p:txBody>
      </p:sp>
      <p:sp>
        <p:nvSpPr>
          <p:cNvPr id="16" name="TextBox 15"/>
          <p:cNvSpPr txBox="1"/>
          <p:nvPr/>
        </p:nvSpPr>
        <p:spPr>
          <a:xfrm>
            <a:off x="914400" y="317212"/>
            <a:ext cx="6705600" cy="292388"/>
          </a:xfrm>
          <a:prstGeom prst="rect">
            <a:avLst/>
          </a:prstGeom>
          <a:noFill/>
        </p:spPr>
        <p:txBody>
          <a:bodyPr wrap="square" rtlCol="0">
            <a:spAutoFit/>
          </a:bodyPr>
          <a:lstStyle/>
          <a:p>
            <a:r>
              <a:rPr lang="en-US" sz="1300" cap="all" dirty="0">
                <a:solidFill>
                  <a:prstClr val="white"/>
                </a:solidFill>
                <a:latin typeface="Georgia"/>
                <a:cs typeface="Georgia"/>
              </a:rPr>
              <a:t>CLICK HERE TO EDIT DOCUMENT TITLE HEADER INFORMATION</a:t>
            </a:r>
          </a:p>
        </p:txBody>
      </p:sp>
    </p:spTree>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p:cSld name="Picture with Caption">
    <p:spTree>
      <p:nvGrpSpPr>
        <p:cNvPr id="1" name=""/>
        <p:cNvGrpSpPr/>
        <p:nvPr/>
      </p:nvGrpSpPr>
      <p:grpSpPr>
        <a:xfrm>
          <a:off x="0" y="0"/>
          <a:ext cx="0" cy="0"/>
          <a:chOff x="0" y="0"/>
          <a:chExt cx="0" cy="0"/>
        </a:xfrm>
      </p:grpSpPr>
      <p:pic>
        <p:nvPicPr>
          <p:cNvPr id="12" name="Picture 11" title="I CARE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1891" y="152418"/>
            <a:ext cx="648010" cy="495963"/>
          </a:xfrm>
          <a:prstGeom prst="rect">
            <a:avLst/>
          </a:prstGeom>
        </p:spPr>
      </p:pic>
      <p:grpSp>
        <p:nvGrpSpPr>
          <p:cNvPr id="17" name="Group 16"/>
          <p:cNvGrpSpPr/>
          <p:nvPr/>
        </p:nvGrpSpPr>
        <p:grpSpPr>
          <a:xfrm>
            <a:off x="152400" y="6553218"/>
            <a:ext cx="8763000" cy="304801"/>
            <a:chOff x="152400" y="6553200"/>
            <a:chExt cx="8763000" cy="304801"/>
          </a:xfrm>
        </p:grpSpPr>
        <p:sp>
          <p:nvSpPr>
            <p:cNvPr id="18" name="Footer Placeholder 2"/>
            <p:cNvSpPr txBox="1">
              <a:spLocks/>
            </p:cNvSpPr>
            <p:nvPr/>
          </p:nvSpPr>
          <p:spPr>
            <a:xfrm>
              <a:off x="152400" y="6553200"/>
              <a:ext cx="3505200" cy="304801"/>
            </a:xfrm>
            <a:prstGeom prst="rect">
              <a:avLst/>
            </a:prstGeom>
          </p:spPr>
          <p:txBody>
            <a:bodyPr anchor="ctr"/>
            <a:lstStyle>
              <a:lvl1pPr>
                <a:defRPr sz="1000" spc="600">
                  <a:solidFill>
                    <a:schemeClr val="bg1"/>
                  </a:solidFill>
                  <a:latin typeface="Myriad Pro"/>
                  <a:cs typeface="Myriad Pro"/>
                </a:defRPr>
              </a:lvl1pPr>
            </a:lstStyle>
            <a:p>
              <a:pPr defTabSz="457189">
                <a:defRPr/>
              </a:pPr>
              <a:r>
                <a:rPr lang="en-US" dirty="0">
                  <a:solidFill>
                    <a:prstClr val="white"/>
                  </a:solidFill>
                  <a:latin typeface="Georgia"/>
                  <a:cs typeface="Georgia"/>
                </a:rPr>
                <a:t>U.S. Department of Veterans Affairs</a:t>
              </a:r>
            </a:p>
          </p:txBody>
        </p:sp>
        <p:sp>
          <p:nvSpPr>
            <p:cNvPr id="19" name="Footer Placeholder 2"/>
            <p:cNvSpPr txBox="1">
              <a:spLocks/>
            </p:cNvSpPr>
            <p:nvPr/>
          </p:nvSpPr>
          <p:spPr>
            <a:xfrm>
              <a:off x="4419600" y="6553200"/>
              <a:ext cx="1143000" cy="304801"/>
            </a:xfrm>
            <a:prstGeom prst="rect">
              <a:avLst/>
            </a:prstGeom>
          </p:spPr>
          <p:txBody>
            <a:bodyPr anchor="ctr"/>
            <a:lstStyle>
              <a:lvl1pPr>
                <a:defRPr sz="1000" spc="600">
                  <a:solidFill>
                    <a:schemeClr val="bg1"/>
                  </a:solidFill>
                  <a:latin typeface="Myriad Pro"/>
                  <a:cs typeface="Myriad Pro"/>
                </a:defRPr>
              </a:lvl1pPr>
            </a:lstStyle>
            <a:p>
              <a:pPr defTabSz="457189">
                <a:defRPr/>
              </a:pPr>
              <a:r>
                <a:rPr lang="en-US" dirty="0">
                  <a:solidFill>
                    <a:prstClr val="white"/>
                  </a:solidFill>
                  <a:latin typeface="Georgia"/>
                  <a:cs typeface="Georgia"/>
                </a:rPr>
                <a:t>DATE</a:t>
              </a:r>
            </a:p>
          </p:txBody>
        </p:sp>
        <p:sp>
          <p:nvSpPr>
            <p:cNvPr id="20" name="Footer Placeholder 2"/>
            <p:cNvSpPr txBox="1">
              <a:spLocks/>
            </p:cNvSpPr>
            <p:nvPr/>
          </p:nvSpPr>
          <p:spPr>
            <a:xfrm>
              <a:off x="5410200" y="6553200"/>
              <a:ext cx="3505200" cy="304801"/>
            </a:xfrm>
            <a:prstGeom prst="rect">
              <a:avLst/>
            </a:prstGeom>
          </p:spPr>
          <p:txBody>
            <a:bodyPr anchor="ctr"/>
            <a:lstStyle>
              <a:lvl1pPr>
                <a:defRPr sz="1000" spc="600">
                  <a:solidFill>
                    <a:schemeClr val="bg1"/>
                  </a:solidFill>
                  <a:latin typeface="Myriad Pro"/>
                  <a:cs typeface="Myriad Pro"/>
                </a:defRPr>
              </a:lvl1pPr>
            </a:lstStyle>
            <a:p>
              <a:pPr algn="r" defTabSz="457189">
                <a:defRPr/>
              </a:pPr>
              <a:fld id="{1A5F8DB0-55B4-0340-8C35-5B2202340F07}" type="slidenum">
                <a:rPr lang="en-US" smtClean="0">
                  <a:solidFill>
                    <a:prstClr val="white"/>
                  </a:solidFill>
                  <a:latin typeface="Georgia"/>
                  <a:cs typeface="Georgia"/>
                </a:rPr>
                <a:pPr algn="r" defTabSz="457189">
                  <a:defRPr/>
                </a:pPr>
                <a:t>‹#›</a:t>
              </a:fld>
              <a:endParaRPr lang="en-US" dirty="0">
                <a:solidFill>
                  <a:prstClr val="white"/>
                </a:solidFill>
                <a:latin typeface="Georgia"/>
                <a:cs typeface="Georgia"/>
              </a:endParaRPr>
            </a:p>
          </p:txBody>
        </p:sp>
      </p:grpSp>
      <p:sp>
        <p:nvSpPr>
          <p:cNvPr id="11" name="Rectangle 10"/>
          <p:cNvSpPr/>
          <p:nvPr/>
        </p:nvSpPr>
        <p:spPr>
          <a:xfrm>
            <a:off x="4724401" y="1295400"/>
            <a:ext cx="3867944" cy="4191000"/>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defRPr/>
            </a:pPr>
            <a:r>
              <a:rPr lang="en-US" dirty="0">
                <a:solidFill>
                  <a:prstClr val="white"/>
                </a:solidFill>
                <a:latin typeface="Georgia"/>
                <a:cs typeface="Georgia"/>
              </a:rPr>
              <a:t>Click to insert image</a:t>
            </a:r>
            <a:br>
              <a:rPr lang="en-US" dirty="0">
                <a:solidFill>
                  <a:prstClr val="white"/>
                </a:solidFill>
                <a:latin typeface="Georgia"/>
                <a:cs typeface="Georgia"/>
              </a:rPr>
            </a:br>
            <a:r>
              <a:rPr lang="en-US" dirty="0">
                <a:solidFill>
                  <a:prstClr val="white"/>
                </a:solidFill>
                <a:latin typeface="Georgia"/>
                <a:cs typeface="Georgia"/>
              </a:rPr>
              <a:t/>
            </a:r>
            <a:br>
              <a:rPr lang="en-US" dirty="0">
                <a:solidFill>
                  <a:prstClr val="white"/>
                </a:solidFill>
                <a:latin typeface="Georgia"/>
                <a:cs typeface="Georgia"/>
              </a:rPr>
            </a:br>
            <a:r>
              <a:rPr lang="en-US" dirty="0">
                <a:solidFill>
                  <a:prstClr val="white"/>
                </a:solidFill>
                <a:latin typeface="Georgia"/>
                <a:cs typeface="Georgia"/>
              </a:rPr>
              <a:t>REMEMBER</a:t>
            </a:r>
            <a:r>
              <a:rPr lang="en-US" sz="1400" dirty="0">
                <a:solidFill>
                  <a:prstClr val="white"/>
                </a:solidFill>
                <a:latin typeface="Georgia"/>
                <a:cs typeface="Georgia"/>
              </a:rPr>
              <a:t> </a:t>
            </a:r>
            <a:br>
              <a:rPr lang="en-US" sz="1400" dirty="0">
                <a:solidFill>
                  <a:prstClr val="white"/>
                </a:solidFill>
                <a:latin typeface="Georgia"/>
                <a:cs typeface="Georgia"/>
              </a:rPr>
            </a:br>
            <a:r>
              <a:rPr lang="en-US" sz="1400" dirty="0">
                <a:solidFill>
                  <a:prstClr val="white"/>
                </a:solidFill>
                <a:latin typeface="Georgia"/>
                <a:cs typeface="Georgia"/>
              </a:rPr>
              <a:t>Add alternate text to your image </a:t>
            </a:r>
            <a:br>
              <a:rPr lang="en-US" sz="1400" dirty="0">
                <a:solidFill>
                  <a:prstClr val="white"/>
                </a:solidFill>
                <a:latin typeface="Georgia"/>
                <a:cs typeface="Georgia"/>
              </a:rPr>
            </a:br>
            <a:r>
              <a:rPr lang="en-US" sz="1400" dirty="0">
                <a:solidFill>
                  <a:prstClr val="white"/>
                </a:solidFill>
                <a:latin typeface="Georgia"/>
                <a:cs typeface="Georgia"/>
              </a:rPr>
              <a:t>for 508 accessibility.</a:t>
            </a:r>
            <a:br>
              <a:rPr lang="en-US" sz="1400" dirty="0">
                <a:solidFill>
                  <a:prstClr val="white"/>
                </a:solidFill>
                <a:latin typeface="Georgia"/>
                <a:cs typeface="Georgia"/>
              </a:rPr>
            </a:br>
            <a:r>
              <a:rPr lang="en-US" sz="1400" dirty="0">
                <a:solidFill>
                  <a:prstClr val="white"/>
                </a:solidFill>
                <a:latin typeface="Georgia"/>
                <a:cs typeface="Georgia"/>
              </a:rPr>
              <a:t/>
            </a:r>
            <a:br>
              <a:rPr lang="en-US" sz="1400" dirty="0">
                <a:solidFill>
                  <a:prstClr val="white"/>
                </a:solidFill>
                <a:latin typeface="Georgia"/>
                <a:cs typeface="Georgia"/>
              </a:rPr>
            </a:br>
            <a:r>
              <a:rPr lang="en-US" sz="1400" dirty="0">
                <a:solidFill>
                  <a:prstClr val="white"/>
                </a:solidFill>
                <a:latin typeface="Georgia"/>
                <a:cs typeface="Georgia"/>
              </a:rPr>
              <a:t>For more information on how to do this </a:t>
            </a:r>
            <a:br>
              <a:rPr lang="en-US" sz="1400" dirty="0">
                <a:solidFill>
                  <a:prstClr val="white"/>
                </a:solidFill>
                <a:latin typeface="Georgia"/>
                <a:cs typeface="Georgia"/>
              </a:rPr>
            </a:br>
            <a:r>
              <a:rPr lang="en-US" sz="1400" dirty="0">
                <a:solidFill>
                  <a:prstClr val="white"/>
                </a:solidFill>
                <a:latin typeface="Georgia"/>
                <a:cs typeface="Georgia"/>
              </a:rPr>
              <a:t>please visit: </a:t>
            </a:r>
            <a:r>
              <a:rPr lang="en-US" sz="1400" dirty="0">
                <a:solidFill>
                  <a:prstClr val="white"/>
                </a:solidFill>
                <a:latin typeface="Georgia"/>
                <a:cs typeface="Georgia"/>
                <a:hlinkClick r:id="rId3"/>
              </a:rPr>
              <a:t>http://www.section508.va.gov/support/tutorials/powerpoint/index.asp</a:t>
            </a:r>
            <a:endParaRPr lang="en-US" sz="1400" dirty="0">
              <a:solidFill>
                <a:prstClr val="white"/>
              </a:solidFill>
              <a:latin typeface="Georgia"/>
              <a:cs typeface="Georgia"/>
            </a:endParaRPr>
          </a:p>
        </p:txBody>
      </p:sp>
      <p:sp>
        <p:nvSpPr>
          <p:cNvPr id="4" name="Text Placeholder 3"/>
          <p:cNvSpPr>
            <a:spLocks noGrp="1"/>
          </p:cNvSpPr>
          <p:nvPr>
            <p:ph type="body" sz="half" idx="2" hasCustomPrompt="1"/>
          </p:nvPr>
        </p:nvSpPr>
        <p:spPr>
          <a:xfrm>
            <a:off x="914400" y="1828798"/>
            <a:ext cx="3352800" cy="4495802"/>
          </a:xfrm>
          <a:prstGeom prst="rect">
            <a:avLst/>
          </a:prstGeom>
          <a:ln>
            <a:solidFill>
              <a:schemeClr val="bg1"/>
            </a:solidFill>
          </a:ln>
        </p:spPr>
        <p:txBody>
          <a:bodyPr/>
          <a:lstStyle>
            <a:lvl1pPr marL="0" marR="0" indent="0" algn="l" defTabSz="457189" rtl="0" eaLnBrk="1" fontAlgn="auto" latinLnBrk="0" hangingPunct="1">
              <a:lnSpc>
                <a:spcPct val="100000"/>
              </a:lnSpc>
              <a:spcBef>
                <a:spcPct val="20000"/>
              </a:spcBef>
              <a:spcAft>
                <a:spcPts val="0"/>
              </a:spcAft>
              <a:buClrTx/>
              <a:buSzTx/>
              <a:buFont typeface="Arial"/>
              <a:buNone/>
              <a:tabLst/>
              <a:defRPr sz="1400">
                <a:solidFill>
                  <a:srgbClr val="7F7F7F"/>
                </a:solidFill>
                <a:latin typeface="Georgia"/>
                <a:cs typeface="Georgia"/>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marL="0" marR="0" lvl="0" indent="0" algn="l" defTabSz="457189" rtl="0" eaLnBrk="1" fontAlgn="auto" latinLnBrk="0" hangingPunct="1">
              <a:lnSpc>
                <a:spcPct val="100000"/>
              </a:lnSpc>
              <a:spcBef>
                <a:spcPct val="20000"/>
              </a:spcBef>
              <a:spcAft>
                <a:spcPts val="0"/>
              </a:spcAft>
              <a:buClrTx/>
              <a:buSzTx/>
              <a:buFont typeface="Arial"/>
              <a:buNone/>
              <a:tabLst/>
              <a:defRPr/>
            </a:pPr>
            <a:r>
              <a:rPr lang="en-US" dirty="0"/>
              <a:t>This area is proposed as a text box with information set at this approximate size and with this colorization. The size and layout proportions shown are merely recommendations and should be edited to accommodate your specific needs. This area is proposed as a text box with information set at this approximate size and with this colorization. The size and layout proportions shown are merely recommendations and should be edited to accommodate your specific needs. This area is proposed as a text box with information set at this approximate size and with this colorization. The size and layout proportions shown are merely recommendations and should be edited to accommodate your specific needs. </a:t>
            </a:r>
          </a:p>
          <a:p>
            <a:pPr marL="0" marR="0" lvl="0" indent="0" algn="l" defTabSz="457189" rtl="0" eaLnBrk="1" fontAlgn="auto" latinLnBrk="0" hangingPunct="1">
              <a:lnSpc>
                <a:spcPct val="100000"/>
              </a:lnSpc>
              <a:spcBef>
                <a:spcPct val="20000"/>
              </a:spcBef>
              <a:spcAft>
                <a:spcPts val="0"/>
              </a:spcAft>
              <a:buClrTx/>
              <a:buSzTx/>
              <a:buFont typeface="Arial"/>
              <a:buNone/>
              <a:tabLst/>
              <a:defRPr/>
            </a:pPr>
            <a:endParaRPr lang="en-US" dirty="0"/>
          </a:p>
          <a:p>
            <a:pPr lvl="0"/>
            <a:endParaRPr lang="en-US" dirty="0"/>
          </a:p>
        </p:txBody>
      </p:sp>
      <p:sp>
        <p:nvSpPr>
          <p:cNvPr id="2" name="Title 1"/>
          <p:cNvSpPr>
            <a:spLocks noGrp="1"/>
          </p:cNvSpPr>
          <p:nvPr>
            <p:ph type="title"/>
          </p:nvPr>
        </p:nvSpPr>
        <p:spPr>
          <a:xfrm>
            <a:off x="914400" y="1371599"/>
            <a:ext cx="3657600" cy="457200"/>
          </a:xfrm>
          <a:prstGeom prst="rect">
            <a:avLst/>
          </a:prstGeom>
          <a:ln>
            <a:solidFill>
              <a:schemeClr val="bg1"/>
            </a:solidFill>
          </a:ln>
        </p:spPr>
        <p:txBody>
          <a:bodyPr anchor="t"/>
          <a:lstStyle>
            <a:lvl1pPr algn="l">
              <a:defRPr sz="1800" b="1">
                <a:solidFill>
                  <a:srgbClr val="7F7F7F"/>
                </a:solidFill>
                <a:latin typeface="Georgia"/>
                <a:cs typeface="Georgia"/>
              </a:defRPr>
            </a:lvl1pPr>
          </a:lstStyle>
          <a:p>
            <a:r>
              <a:rPr lang="en-US"/>
              <a:t>Click to edit Master title style</a:t>
            </a:r>
            <a:endParaRPr lang="en-US" dirty="0"/>
          </a:p>
        </p:txBody>
      </p:sp>
      <p:sp>
        <p:nvSpPr>
          <p:cNvPr id="10" name="TextBox 9"/>
          <p:cNvSpPr txBox="1"/>
          <p:nvPr/>
        </p:nvSpPr>
        <p:spPr>
          <a:xfrm>
            <a:off x="4648201" y="5667348"/>
            <a:ext cx="3867944" cy="553998"/>
          </a:xfrm>
          <a:prstGeom prst="rect">
            <a:avLst/>
          </a:prstGeom>
          <a:noFill/>
        </p:spPr>
        <p:txBody>
          <a:bodyPr wrap="square" rtlCol="0">
            <a:spAutoFit/>
          </a:bodyPr>
          <a:lstStyle/>
          <a:p>
            <a:r>
              <a:rPr lang="en-US" sz="1000" dirty="0">
                <a:solidFill>
                  <a:srgbClr val="3088CD"/>
                </a:solidFill>
                <a:latin typeface="Georgia"/>
                <a:cs typeface="Georgia"/>
              </a:rPr>
              <a:t>Caption Text Option 1: shown in VA Light Blue and set differently for use in calling out information. REMEMBER to add alternate text to your image for 508 accessibility. </a:t>
            </a:r>
          </a:p>
        </p:txBody>
      </p:sp>
      <p:sp>
        <p:nvSpPr>
          <p:cNvPr id="16" name="TextBox 15"/>
          <p:cNvSpPr txBox="1"/>
          <p:nvPr/>
        </p:nvSpPr>
        <p:spPr>
          <a:xfrm>
            <a:off x="914400" y="317212"/>
            <a:ext cx="6705600" cy="292388"/>
          </a:xfrm>
          <a:prstGeom prst="rect">
            <a:avLst/>
          </a:prstGeom>
          <a:noFill/>
        </p:spPr>
        <p:txBody>
          <a:bodyPr wrap="square" rtlCol="0">
            <a:spAutoFit/>
          </a:bodyPr>
          <a:lstStyle/>
          <a:p>
            <a:r>
              <a:rPr lang="en-US" sz="1300" cap="all" dirty="0">
                <a:solidFill>
                  <a:prstClr val="white"/>
                </a:solidFill>
                <a:latin typeface="Georgia"/>
                <a:cs typeface="Georgia"/>
              </a:rPr>
              <a:t>CLICK HERE TO EDIT DOCUMENT TITLE HEADER INFORMATION</a:t>
            </a:r>
          </a:p>
        </p:txBody>
      </p:sp>
    </p:spTree>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p:cSld name="1_Picture with Caption">
    <p:spTree>
      <p:nvGrpSpPr>
        <p:cNvPr id="1" name=""/>
        <p:cNvGrpSpPr/>
        <p:nvPr/>
      </p:nvGrpSpPr>
      <p:grpSpPr>
        <a:xfrm>
          <a:off x="0" y="0"/>
          <a:ext cx="0" cy="0"/>
          <a:chOff x="0" y="0"/>
          <a:chExt cx="0" cy="0"/>
        </a:xfrm>
      </p:grpSpPr>
      <p:pic>
        <p:nvPicPr>
          <p:cNvPr id="10" name="Picture 9" title="I CARE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1891" y="113655"/>
            <a:ext cx="648010" cy="495963"/>
          </a:xfrm>
          <a:prstGeom prst="rect">
            <a:avLst/>
          </a:prstGeom>
        </p:spPr>
      </p:pic>
      <p:grpSp>
        <p:nvGrpSpPr>
          <p:cNvPr id="12" name="Group 11"/>
          <p:cNvGrpSpPr/>
          <p:nvPr/>
        </p:nvGrpSpPr>
        <p:grpSpPr>
          <a:xfrm>
            <a:off x="152400" y="6553218"/>
            <a:ext cx="8763000" cy="304801"/>
            <a:chOff x="152400" y="6553200"/>
            <a:chExt cx="8763000" cy="304801"/>
          </a:xfrm>
        </p:grpSpPr>
        <p:sp>
          <p:nvSpPr>
            <p:cNvPr id="17" name="Footer Placeholder 2"/>
            <p:cNvSpPr txBox="1">
              <a:spLocks/>
            </p:cNvSpPr>
            <p:nvPr/>
          </p:nvSpPr>
          <p:spPr>
            <a:xfrm>
              <a:off x="152400" y="6553200"/>
              <a:ext cx="3505200" cy="304801"/>
            </a:xfrm>
            <a:prstGeom prst="rect">
              <a:avLst/>
            </a:prstGeom>
          </p:spPr>
          <p:txBody>
            <a:bodyPr anchor="ctr"/>
            <a:lstStyle>
              <a:lvl1pPr>
                <a:defRPr sz="1000" spc="600">
                  <a:solidFill>
                    <a:schemeClr val="bg1"/>
                  </a:solidFill>
                  <a:latin typeface="Myriad Pro"/>
                  <a:cs typeface="Myriad Pro"/>
                </a:defRPr>
              </a:lvl1pPr>
            </a:lstStyle>
            <a:p>
              <a:pPr defTabSz="457189">
                <a:defRPr/>
              </a:pPr>
              <a:r>
                <a:rPr lang="en-US" dirty="0">
                  <a:solidFill>
                    <a:prstClr val="white"/>
                  </a:solidFill>
                  <a:latin typeface="Georgia"/>
                  <a:cs typeface="Georgia"/>
                </a:rPr>
                <a:t>U.S. Department of Veterans Affairs</a:t>
              </a:r>
            </a:p>
          </p:txBody>
        </p:sp>
        <p:sp>
          <p:nvSpPr>
            <p:cNvPr id="18" name="Footer Placeholder 2"/>
            <p:cNvSpPr txBox="1">
              <a:spLocks/>
            </p:cNvSpPr>
            <p:nvPr/>
          </p:nvSpPr>
          <p:spPr>
            <a:xfrm>
              <a:off x="4419600" y="6553200"/>
              <a:ext cx="1143000" cy="304801"/>
            </a:xfrm>
            <a:prstGeom prst="rect">
              <a:avLst/>
            </a:prstGeom>
          </p:spPr>
          <p:txBody>
            <a:bodyPr anchor="ctr"/>
            <a:lstStyle>
              <a:lvl1pPr>
                <a:defRPr sz="1000" spc="600">
                  <a:solidFill>
                    <a:schemeClr val="bg1"/>
                  </a:solidFill>
                  <a:latin typeface="Myriad Pro"/>
                  <a:cs typeface="Myriad Pro"/>
                </a:defRPr>
              </a:lvl1pPr>
            </a:lstStyle>
            <a:p>
              <a:pPr defTabSz="457189">
                <a:defRPr/>
              </a:pPr>
              <a:r>
                <a:rPr lang="en-US" dirty="0">
                  <a:solidFill>
                    <a:prstClr val="white"/>
                  </a:solidFill>
                  <a:latin typeface="Georgia"/>
                  <a:cs typeface="Georgia"/>
                </a:rPr>
                <a:t>DATE</a:t>
              </a:r>
            </a:p>
          </p:txBody>
        </p:sp>
        <p:sp>
          <p:nvSpPr>
            <p:cNvPr id="19" name="Footer Placeholder 2"/>
            <p:cNvSpPr txBox="1">
              <a:spLocks/>
            </p:cNvSpPr>
            <p:nvPr/>
          </p:nvSpPr>
          <p:spPr>
            <a:xfrm>
              <a:off x="5410200" y="6553200"/>
              <a:ext cx="3505200" cy="304801"/>
            </a:xfrm>
            <a:prstGeom prst="rect">
              <a:avLst/>
            </a:prstGeom>
          </p:spPr>
          <p:txBody>
            <a:bodyPr anchor="ctr"/>
            <a:lstStyle>
              <a:lvl1pPr>
                <a:defRPr sz="1000" spc="600">
                  <a:solidFill>
                    <a:schemeClr val="bg1"/>
                  </a:solidFill>
                  <a:latin typeface="Myriad Pro"/>
                  <a:cs typeface="Myriad Pro"/>
                </a:defRPr>
              </a:lvl1pPr>
            </a:lstStyle>
            <a:p>
              <a:pPr algn="r" defTabSz="457189">
                <a:defRPr/>
              </a:pPr>
              <a:fld id="{1A5F8DB0-55B4-0340-8C35-5B2202340F07}" type="slidenum">
                <a:rPr lang="en-US" smtClean="0">
                  <a:solidFill>
                    <a:prstClr val="white"/>
                  </a:solidFill>
                  <a:latin typeface="Georgia"/>
                  <a:cs typeface="Georgia"/>
                </a:rPr>
                <a:pPr algn="r" defTabSz="457189">
                  <a:defRPr/>
                </a:pPr>
                <a:t>‹#›</a:t>
              </a:fld>
              <a:endParaRPr lang="en-US" dirty="0">
                <a:solidFill>
                  <a:prstClr val="white"/>
                </a:solidFill>
                <a:latin typeface="Georgia"/>
                <a:cs typeface="Georgia"/>
              </a:endParaRPr>
            </a:p>
          </p:txBody>
        </p:sp>
      </p:grpSp>
      <p:sp>
        <p:nvSpPr>
          <p:cNvPr id="4" name="Text Placeholder 3"/>
          <p:cNvSpPr>
            <a:spLocks noGrp="1"/>
          </p:cNvSpPr>
          <p:nvPr>
            <p:ph type="body" sz="half" idx="2" hasCustomPrompt="1"/>
          </p:nvPr>
        </p:nvSpPr>
        <p:spPr>
          <a:xfrm>
            <a:off x="990600" y="5334000"/>
            <a:ext cx="7086600" cy="990600"/>
          </a:xfrm>
          <a:prstGeom prst="rect">
            <a:avLst/>
          </a:prstGeom>
          <a:ln>
            <a:solidFill>
              <a:schemeClr val="bg1"/>
            </a:solidFill>
          </a:ln>
        </p:spPr>
        <p:txBody>
          <a:bodyPr/>
          <a:lstStyle>
            <a:lvl1pPr marL="0" indent="0">
              <a:buNone/>
              <a:defRPr sz="1400" baseline="0">
                <a:solidFill>
                  <a:srgbClr val="7F7F7F"/>
                </a:solidFill>
                <a:latin typeface="Georgia"/>
                <a:cs typeface="Georgia"/>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This area is proposed as a text box with information set at this approximate size and with this colorization. The size and layout proportions shown are merely recommendations and should be edited to accommodate your specific needs.  This area is proposed as a text box with </a:t>
            </a:r>
          </a:p>
        </p:txBody>
      </p:sp>
      <p:sp>
        <p:nvSpPr>
          <p:cNvPr id="11" name="Rectangle 10"/>
          <p:cNvSpPr/>
          <p:nvPr/>
        </p:nvSpPr>
        <p:spPr>
          <a:xfrm>
            <a:off x="1066800" y="1295400"/>
            <a:ext cx="3429000" cy="3352800"/>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defRPr/>
            </a:pPr>
            <a:r>
              <a:rPr lang="en-US" dirty="0">
                <a:solidFill>
                  <a:prstClr val="white"/>
                </a:solidFill>
                <a:latin typeface="Georgia"/>
                <a:cs typeface="Georgia"/>
              </a:rPr>
              <a:t>Click to insert image</a:t>
            </a:r>
            <a:br>
              <a:rPr lang="en-US" dirty="0">
                <a:solidFill>
                  <a:prstClr val="white"/>
                </a:solidFill>
                <a:latin typeface="Georgia"/>
                <a:cs typeface="Georgia"/>
              </a:rPr>
            </a:br>
            <a:r>
              <a:rPr lang="en-US" dirty="0">
                <a:solidFill>
                  <a:prstClr val="white"/>
                </a:solidFill>
                <a:latin typeface="Georgia"/>
                <a:cs typeface="Georgia"/>
              </a:rPr>
              <a:t/>
            </a:r>
            <a:br>
              <a:rPr lang="en-US" dirty="0">
                <a:solidFill>
                  <a:prstClr val="white"/>
                </a:solidFill>
                <a:latin typeface="Georgia"/>
                <a:cs typeface="Georgia"/>
              </a:rPr>
            </a:br>
            <a:r>
              <a:rPr lang="en-US" dirty="0">
                <a:solidFill>
                  <a:prstClr val="white"/>
                </a:solidFill>
                <a:latin typeface="Georgia"/>
                <a:cs typeface="Georgia"/>
              </a:rPr>
              <a:t>REMEMBER</a:t>
            </a:r>
            <a:r>
              <a:rPr lang="en-US" sz="1400" dirty="0">
                <a:solidFill>
                  <a:prstClr val="white"/>
                </a:solidFill>
                <a:latin typeface="Georgia"/>
                <a:cs typeface="Georgia"/>
              </a:rPr>
              <a:t> </a:t>
            </a:r>
            <a:br>
              <a:rPr lang="en-US" sz="1400" dirty="0">
                <a:solidFill>
                  <a:prstClr val="white"/>
                </a:solidFill>
                <a:latin typeface="Georgia"/>
                <a:cs typeface="Georgia"/>
              </a:rPr>
            </a:br>
            <a:r>
              <a:rPr lang="en-US" sz="1400" dirty="0">
                <a:solidFill>
                  <a:prstClr val="white"/>
                </a:solidFill>
                <a:latin typeface="Georgia"/>
                <a:cs typeface="Georgia"/>
              </a:rPr>
              <a:t>Add alternate text to your image </a:t>
            </a:r>
            <a:br>
              <a:rPr lang="en-US" sz="1400" dirty="0">
                <a:solidFill>
                  <a:prstClr val="white"/>
                </a:solidFill>
                <a:latin typeface="Georgia"/>
                <a:cs typeface="Georgia"/>
              </a:rPr>
            </a:br>
            <a:r>
              <a:rPr lang="en-US" sz="1400" dirty="0">
                <a:solidFill>
                  <a:prstClr val="white"/>
                </a:solidFill>
                <a:latin typeface="Georgia"/>
                <a:cs typeface="Georgia"/>
              </a:rPr>
              <a:t>for 508 accessibility.</a:t>
            </a:r>
            <a:br>
              <a:rPr lang="en-US" sz="1400" dirty="0">
                <a:solidFill>
                  <a:prstClr val="white"/>
                </a:solidFill>
                <a:latin typeface="Georgia"/>
                <a:cs typeface="Georgia"/>
              </a:rPr>
            </a:br>
            <a:r>
              <a:rPr lang="en-US" sz="1400" dirty="0">
                <a:solidFill>
                  <a:prstClr val="white"/>
                </a:solidFill>
                <a:latin typeface="Georgia"/>
                <a:cs typeface="Georgia"/>
              </a:rPr>
              <a:t/>
            </a:r>
            <a:br>
              <a:rPr lang="en-US" sz="1400" dirty="0">
                <a:solidFill>
                  <a:prstClr val="white"/>
                </a:solidFill>
                <a:latin typeface="Georgia"/>
                <a:cs typeface="Georgia"/>
              </a:rPr>
            </a:br>
            <a:r>
              <a:rPr lang="en-US" sz="1400" dirty="0">
                <a:solidFill>
                  <a:prstClr val="white"/>
                </a:solidFill>
                <a:latin typeface="Georgia"/>
                <a:cs typeface="Georgia"/>
              </a:rPr>
              <a:t>For more information on how to do this </a:t>
            </a:r>
            <a:br>
              <a:rPr lang="en-US" sz="1400" dirty="0">
                <a:solidFill>
                  <a:prstClr val="white"/>
                </a:solidFill>
                <a:latin typeface="Georgia"/>
                <a:cs typeface="Georgia"/>
              </a:rPr>
            </a:br>
            <a:r>
              <a:rPr lang="en-US" sz="1400" dirty="0">
                <a:solidFill>
                  <a:prstClr val="white"/>
                </a:solidFill>
                <a:latin typeface="Georgia"/>
                <a:cs typeface="Georgia"/>
              </a:rPr>
              <a:t>please visit: </a:t>
            </a:r>
            <a:r>
              <a:rPr lang="en-US" sz="1400" dirty="0">
                <a:solidFill>
                  <a:prstClr val="white"/>
                </a:solidFill>
                <a:latin typeface="Georgia"/>
                <a:cs typeface="Georgia"/>
                <a:hlinkClick r:id="rId3"/>
              </a:rPr>
              <a:t>http://www.section508.va.gov/support/tutorials/powerpoint/index.asp</a:t>
            </a:r>
            <a:endParaRPr lang="en-US" sz="1400" dirty="0">
              <a:solidFill>
                <a:prstClr val="white"/>
              </a:solidFill>
              <a:latin typeface="Georgia"/>
              <a:cs typeface="Georgia"/>
            </a:endParaRPr>
          </a:p>
        </p:txBody>
      </p:sp>
      <p:sp>
        <p:nvSpPr>
          <p:cNvPr id="7" name="Rectangle 6"/>
          <p:cNvSpPr/>
          <p:nvPr/>
        </p:nvSpPr>
        <p:spPr>
          <a:xfrm>
            <a:off x="4648200" y="1295400"/>
            <a:ext cx="3429000" cy="3352800"/>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defRPr/>
            </a:pPr>
            <a:r>
              <a:rPr lang="en-US" dirty="0">
                <a:solidFill>
                  <a:prstClr val="white"/>
                </a:solidFill>
                <a:latin typeface="Georgia"/>
                <a:cs typeface="Georgia"/>
              </a:rPr>
              <a:t>Click to insert image</a:t>
            </a:r>
            <a:br>
              <a:rPr lang="en-US" dirty="0">
                <a:solidFill>
                  <a:prstClr val="white"/>
                </a:solidFill>
                <a:latin typeface="Georgia"/>
                <a:cs typeface="Georgia"/>
              </a:rPr>
            </a:br>
            <a:r>
              <a:rPr lang="en-US" dirty="0">
                <a:solidFill>
                  <a:prstClr val="white"/>
                </a:solidFill>
                <a:latin typeface="Georgia"/>
                <a:cs typeface="Georgia"/>
              </a:rPr>
              <a:t/>
            </a:r>
            <a:br>
              <a:rPr lang="en-US" dirty="0">
                <a:solidFill>
                  <a:prstClr val="white"/>
                </a:solidFill>
                <a:latin typeface="Georgia"/>
                <a:cs typeface="Georgia"/>
              </a:rPr>
            </a:br>
            <a:r>
              <a:rPr lang="en-US" dirty="0">
                <a:solidFill>
                  <a:prstClr val="white"/>
                </a:solidFill>
                <a:latin typeface="Georgia"/>
                <a:cs typeface="Georgia"/>
              </a:rPr>
              <a:t>REMEMBER</a:t>
            </a:r>
            <a:r>
              <a:rPr lang="en-US" sz="1400" dirty="0">
                <a:solidFill>
                  <a:prstClr val="white"/>
                </a:solidFill>
                <a:latin typeface="Georgia"/>
                <a:cs typeface="Georgia"/>
              </a:rPr>
              <a:t> </a:t>
            </a:r>
            <a:br>
              <a:rPr lang="en-US" sz="1400" dirty="0">
                <a:solidFill>
                  <a:prstClr val="white"/>
                </a:solidFill>
                <a:latin typeface="Georgia"/>
                <a:cs typeface="Georgia"/>
              </a:rPr>
            </a:br>
            <a:r>
              <a:rPr lang="en-US" sz="1400" dirty="0">
                <a:solidFill>
                  <a:prstClr val="white"/>
                </a:solidFill>
                <a:latin typeface="Georgia"/>
                <a:cs typeface="Georgia"/>
              </a:rPr>
              <a:t>Add alternate text to your image </a:t>
            </a:r>
            <a:br>
              <a:rPr lang="en-US" sz="1400" dirty="0">
                <a:solidFill>
                  <a:prstClr val="white"/>
                </a:solidFill>
                <a:latin typeface="Georgia"/>
                <a:cs typeface="Georgia"/>
              </a:rPr>
            </a:br>
            <a:r>
              <a:rPr lang="en-US" sz="1400" dirty="0">
                <a:solidFill>
                  <a:prstClr val="white"/>
                </a:solidFill>
                <a:latin typeface="Georgia"/>
                <a:cs typeface="Georgia"/>
              </a:rPr>
              <a:t>for 508 accessibility.</a:t>
            </a:r>
            <a:br>
              <a:rPr lang="en-US" sz="1400" dirty="0">
                <a:solidFill>
                  <a:prstClr val="white"/>
                </a:solidFill>
                <a:latin typeface="Georgia"/>
                <a:cs typeface="Georgia"/>
              </a:rPr>
            </a:br>
            <a:r>
              <a:rPr lang="en-US" sz="1400" dirty="0">
                <a:solidFill>
                  <a:prstClr val="white"/>
                </a:solidFill>
                <a:latin typeface="Georgia"/>
                <a:cs typeface="Georgia"/>
              </a:rPr>
              <a:t/>
            </a:r>
            <a:br>
              <a:rPr lang="en-US" sz="1400" dirty="0">
                <a:solidFill>
                  <a:prstClr val="white"/>
                </a:solidFill>
                <a:latin typeface="Georgia"/>
                <a:cs typeface="Georgia"/>
              </a:rPr>
            </a:br>
            <a:r>
              <a:rPr lang="en-US" sz="1400" dirty="0">
                <a:solidFill>
                  <a:prstClr val="white"/>
                </a:solidFill>
                <a:latin typeface="Georgia"/>
                <a:cs typeface="Georgia"/>
              </a:rPr>
              <a:t>For more information on how to do this </a:t>
            </a:r>
            <a:br>
              <a:rPr lang="en-US" sz="1400" dirty="0">
                <a:solidFill>
                  <a:prstClr val="white"/>
                </a:solidFill>
                <a:latin typeface="Georgia"/>
                <a:cs typeface="Georgia"/>
              </a:rPr>
            </a:br>
            <a:r>
              <a:rPr lang="en-US" sz="1400" dirty="0">
                <a:solidFill>
                  <a:prstClr val="white"/>
                </a:solidFill>
                <a:latin typeface="Georgia"/>
                <a:cs typeface="Georgia"/>
              </a:rPr>
              <a:t>please visit: </a:t>
            </a:r>
            <a:r>
              <a:rPr lang="en-US" sz="1400" dirty="0">
                <a:solidFill>
                  <a:prstClr val="white"/>
                </a:solidFill>
                <a:latin typeface="Georgia"/>
                <a:cs typeface="Georgia"/>
                <a:hlinkClick r:id="rId3"/>
              </a:rPr>
              <a:t>http://www.section508.va.gov/support/tutorials/powerpoint/index.asp</a:t>
            </a:r>
            <a:endParaRPr lang="en-US" sz="1400" dirty="0">
              <a:solidFill>
                <a:prstClr val="white"/>
              </a:solidFill>
              <a:latin typeface="Georgia"/>
              <a:cs typeface="Georgia"/>
            </a:endParaRPr>
          </a:p>
        </p:txBody>
      </p:sp>
      <p:sp>
        <p:nvSpPr>
          <p:cNvPr id="2" name="Title 1"/>
          <p:cNvSpPr>
            <a:spLocks noGrp="1"/>
          </p:cNvSpPr>
          <p:nvPr>
            <p:ph type="title"/>
          </p:nvPr>
        </p:nvSpPr>
        <p:spPr>
          <a:xfrm>
            <a:off x="990600" y="4876800"/>
            <a:ext cx="5334000" cy="457200"/>
          </a:xfrm>
          <a:prstGeom prst="rect">
            <a:avLst/>
          </a:prstGeom>
          <a:ln>
            <a:solidFill>
              <a:schemeClr val="bg1"/>
            </a:solidFill>
          </a:ln>
        </p:spPr>
        <p:txBody>
          <a:bodyPr anchor="t"/>
          <a:lstStyle>
            <a:lvl1pPr algn="l">
              <a:defRPr sz="2000" b="1">
                <a:solidFill>
                  <a:srgbClr val="7F7F7F"/>
                </a:solidFill>
                <a:latin typeface="Georgia"/>
                <a:cs typeface="Georgia"/>
              </a:defRPr>
            </a:lvl1pPr>
          </a:lstStyle>
          <a:p>
            <a:r>
              <a:rPr lang="en-US"/>
              <a:t>Click to edit Master title style</a:t>
            </a:r>
            <a:endParaRPr lang="en-US" dirty="0"/>
          </a:p>
        </p:txBody>
      </p:sp>
      <p:sp>
        <p:nvSpPr>
          <p:cNvPr id="16" name="TextBox 15"/>
          <p:cNvSpPr txBox="1"/>
          <p:nvPr/>
        </p:nvSpPr>
        <p:spPr>
          <a:xfrm>
            <a:off x="914400" y="317212"/>
            <a:ext cx="6705600" cy="292388"/>
          </a:xfrm>
          <a:prstGeom prst="rect">
            <a:avLst/>
          </a:prstGeom>
          <a:noFill/>
        </p:spPr>
        <p:txBody>
          <a:bodyPr wrap="square" rtlCol="0">
            <a:spAutoFit/>
          </a:bodyPr>
          <a:lstStyle/>
          <a:p>
            <a:r>
              <a:rPr lang="en-US" sz="1300" cap="all" dirty="0">
                <a:solidFill>
                  <a:prstClr val="white"/>
                </a:solidFill>
                <a:latin typeface="Georgia"/>
                <a:cs typeface="Georgia"/>
              </a:rPr>
              <a:t>CLICK HERE TO EDIT DOCUMENT TITLE HEADER INFORMATION</a:t>
            </a:r>
          </a:p>
        </p:txBody>
      </p:sp>
    </p:spTree>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p:cSld name="2_Picture with Caption">
    <p:spTree>
      <p:nvGrpSpPr>
        <p:cNvPr id="1" name=""/>
        <p:cNvGrpSpPr/>
        <p:nvPr/>
      </p:nvGrpSpPr>
      <p:grpSpPr>
        <a:xfrm>
          <a:off x="0" y="0"/>
          <a:ext cx="0" cy="0"/>
          <a:chOff x="0" y="0"/>
          <a:chExt cx="0" cy="0"/>
        </a:xfrm>
      </p:grpSpPr>
      <p:pic>
        <p:nvPicPr>
          <p:cNvPr id="12" name="Picture 11" title="I CARE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1891" y="152418"/>
            <a:ext cx="648010" cy="495963"/>
          </a:xfrm>
          <a:prstGeom prst="rect">
            <a:avLst/>
          </a:prstGeom>
        </p:spPr>
      </p:pic>
      <p:grpSp>
        <p:nvGrpSpPr>
          <p:cNvPr id="13" name="Group 12"/>
          <p:cNvGrpSpPr/>
          <p:nvPr/>
        </p:nvGrpSpPr>
        <p:grpSpPr>
          <a:xfrm>
            <a:off x="152400" y="6553218"/>
            <a:ext cx="8763000" cy="304801"/>
            <a:chOff x="152400" y="6553200"/>
            <a:chExt cx="8763000" cy="304801"/>
          </a:xfrm>
        </p:grpSpPr>
        <p:sp>
          <p:nvSpPr>
            <p:cNvPr id="14" name="Footer Placeholder 2"/>
            <p:cNvSpPr txBox="1">
              <a:spLocks/>
            </p:cNvSpPr>
            <p:nvPr/>
          </p:nvSpPr>
          <p:spPr>
            <a:xfrm>
              <a:off x="152400" y="6553200"/>
              <a:ext cx="3505200" cy="304801"/>
            </a:xfrm>
            <a:prstGeom prst="rect">
              <a:avLst/>
            </a:prstGeom>
          </p:spPr>
          <p:txBody>
            <a:bodyPr anchor="ctr"/>
            <a:lstStyle>
              <a:lvl1pPr>
                <a:defRPr sz="1000" spc="600">
                  <a:solidFill>
                    <a:schemeClr val="bg1"/>
                  </a:solidFill>
                  <a:latin typeface="Myriad Pro"/>
                  <a:cs typeface="Myriad Pro"/>
                </a:defRPr>
              </a:lvl1pPr>
            </a:lstStyle>
            <a:p>
              <a:pPr defTabSz="457189">
                <a:defRPr/>
              </a:pPr>
              <a:r>
                <a:rPr lang="en-US" dirty="0">
                  <a:solidFill>
                    <a:prstClr val="white"/>
                  </a:solidFill>
                  <a:latin typeface="Georgia"/>
                  <a:cs typeface="Georgia"/>
                </a:rPr>
                <a:t>U.S. Department of Veterans Affairs</a:t>
              </a:r>
            </a:p>
          </p:txBody>
        </p:sp>
        <p:sp>
          <p:nvSpPr>
            <p:cNvPr id="19" name="Footer Placeholder 2"/>
            <p:cNvSpPr txBox="1">
              <a:spLocks/>
            </p:cNvSpPr>
            <p:nvPr/>
          </p:nvSpPr>
          <p:spPr>
            <a:xfrm>
              <a:off x="4419600" y="6553200"/>
              <a:ext cx="1143000" cy="304801"/>
            </a:xfrm>
            <a:prstGeom prst="rect">
              <a:avLst/>
            </a:prstGeom>
          </p:spPr>
          <p:txBody>
            <a:bodyPr anchor="ctr"/>
            <a:lstStyle>
              <a:lvl1pPr>
                <a:defRPr sz="1000" spc="600">
                  <a:solidFill>
                    <a:schemeClr val="bg1"/>
                  </a:solidFill>
                  <a:latin typeface="Myriad Pro"/>
                  <a:cs typeface="Myriad Pro"/>
                </a:defRPr>
              </a:lvl1pPr>
            </a:lstStyle>
            <a:p>
              <a:pPr defTabSz="457189">
                <a:defRPr/>
              </a:pPr>
              <a:r>
                <a:rPr lang="en-US" dirty="0">
                  <a:solidFill>
                    <a:prstClr val="white"/>
                  </a:solidFill>
                  <a:latin typeface="Georgia"/>
                  <a:cs typeface="Georgia"/>
                </a:rPr>
                <a:t>DATE</a:t>
              </a:r>
            </a:p>
          </p:txBody>
        </p:sp>
        <p:sp>
          <p:nvSpPr>
            <p:cNvPr id="20" name="Footer Placeholder 2"/>
            <p:cNvSpPr txBox="1">
              <a:spLocks/>
            </p:cNvSpPr>
            <p:nvPr/>
          </p:nvSpPr>
          <p:spPr>
            <a:xfrm>
              <a:off x="5410200" y="6553200"/>
              <a:ext cx="3505200" cy="304801"/>
            </a:xfrm>
            <a:prstGeom prst="rect">
              <a:avLst/>
            </a:prstGeom>
          </p:spPr>
          <p:txBody>
            <a:bodyPr anchor="ctr"/>
            <a:lstStyle>
              <a:lvl1pPr>
                <a:defRPr sz="1000" spc="600">
                  <a:solidFill>
                    <a:schemeClr val="bg1"/>
                  </a:solidFill>
                  <a:latin typeface="Myriad Pro"/>
                  <a:cs typeface="Myriad Pro"/>
                </a:defRPr>
              </a:lvl1pPr>
            </a:lstStyle>
            <a:p>
              <a:pPr algn="r" defTabSz="457189">
                <a:defRPr/>
              </a:pPr>
              <a:fld id="{1A5F8DB0-55B4-0340-8C35-5B2202340F07}" type="slidenum">
                <a:rPr lang="en-US" smtClean="0">
                  <a:solidFill>
                    <a:prstClr val="white"/>
                  </a:solidFill>
                  <a:latin typeface="Georgia"/>
                  <a:cs typeface="Georgia"/>
                </a:rPr>
                <a:pPr algn="r" defTabSz="457189">
                  <a:defRPr/>
                </a:pPr>
                <a:t>‹#›</a:t>
              </a:fld>
              <a:endParaRPr lang="en-US" dirty="0">
                <a:solidFill>
                  <a:prstClr val="white"/>
                </a:solidFill>
                <a:latin typeface="Georgia"/>
                <a:cs typeface="Georgia"/>
              </a:endParaRPr>
            </a:p>
          </p:txBody>
        </p:sp>
      </p:grpSp>
      <p:sp>
        <p:nvSpPr>
          <p:cNvPr id="4" name="Text Placeholder 3"/>
          <p:cNvSpPr>
            <a:spLocks noGrp="1"/>
          </p:cNvSpPr>
          <p:nvPr>
            <p:ph type="body" sz="half" idx="2" hasCustomPrompt="1"/>
          </p:nvPr>
        </p:nvSpPr>
        <p:spPr>
          <a:xfrm>
            <a:off x="990600" y="4724400"/>
            <a:ext cx="7086600" cy="1447800"/>
          </a:xfrm>
          <a:prstGeom prst="rect">
            <a:avLst/>
          </a:prstGeom>
          <a:ln>
            <a:solidFill>
              <a:schemeClr val="bg1"/>
            </a:solidFill>
          </a:ln>
        </p:spPr>
        <p:txBody>
          <a:bodyPr/>
          <a:lstStyle>
            <a:lvl1pPr marL="0" marR="0" indent="0" algn="l" defTabSz="457189" rtl="0" eaLnBrk="1" fontAlgn="auto" latinLnBrk="0" hangingPunct="1">
              <a:lnSpc>
                <a:spcPct val="100000"/>
              </a:lnSpc>
              <a:spcBef>
                <a:spcPct val="20000"/>
              </a:spcBef>
              <a:spcAft>
                <a:spcPts val="0"/>
              </a:spcAft>
              <a:buClrTx/>
              <a:buSzTx/>
              <a:buFont typeface="Arial"/>
              <a:buNone/>
              <a:tabLst/>
              <a:defRPr sz="1400">
                <a:solidFill>
                  <a:srgbClr val="7F7F7F"/>
                </a:solidFill>
                <a:latin typeface="Georgia"/>
                <a:cs typeface="Georgia"/>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marL="0" marR="0" lvl="0" indent="0" algn="l" defTabSz="457189" rtl="0" eaLnBrk="1" fontAlgn="auto" latinLnBrk="0" hangingPunct="1">
              <a:lnSpc>
                <a:spcPct val="100000"/>
              </a:lnSpc>
              <a:spcBef>
                <a:spcPct val="20000"/>
              </a:spcBef>
              <a:spcAft>
                <a:spcPts val="0"/>
              </a:spcAft>
              <a:buClrTx/>
              <a:buSzTx/>
              <a:buFont typeface="Arial"/>
              <a:buNone/>
              <a:tabLst/>
              <a:defRPr/>
            </a:pPr>
            <a:r>
              <a:rPr lang="en-US" dirty="0"/>
              <a:t>This area is proposed as a text box with information set at this approximate size and with this colorization. The size and layout proportions shown are merely recommendations and should be edited to accommodate your specific needs.  This area is proposed as a text box with information set at this approximate size and with this colorization. The size and layout proportions shown are merely recommendations and should be edited to accommodate your specific needs.  This area is proposed as a text box with information set at this</a:t>
            </a:r>
          </a:p>
          <a:p>
            <a:pPr lvl="0"/>
            <a:endParaRPr lang="en-US" dirty="0"/>
          </a:p>
        </p:txBody>
      </p:sp>
      <p:sp>
        <p:nvSpPr>
          <p:cNvPr id="11" name="Rectangle 10"/>
          <p:cNvSpPr/>
          <p:nvPr/>
        </p:nvSpPr>
        <p:spPr>
          <a:xfrm>
            <a:off x="1066800" y="1371600"/>
            <a:ext cx="2286000" cy="2667000"/>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defRPr/>
            </a:pPr>
            <a:r>
              <a:rPr lang="en-US" sz="1200" dirty="0">
                <a:solidFill>
                  <a:prstClr val="white"/>
                </a:solidFill>
                <a:latin typeface="Georgia"/>
                <a:cs typeface="Georgia"/>
              </a:rPr>
              <a:t>Click to insert image</a:t>
            </a:r>
            <a:br>
              <a:rPr lang="en-US" sz="1200" dirty="0">
                <a:solidFill>
                  <a:prstClr val="white"/>
                </a:solidFill>
                <a:latin typeface="Georgia"/>
                <a:cs typeface="Georgia"/>
              </a:rPr>
            </a:br>
            <a:r>
              <a:rPr lang="en-US" sz="1200" dirty="0">
                <a:solidFill>
                  <a:prstClr val="white"/>
                </a:solidFill>
                <a:latin typeface="Georgia"/>
                <a:cs typeface="Georgia"/>
              </a:rPr>
              <a:t/>
            </a:r>
            <a:br>
              <a:rPr lang="en-US" sz="1200" dirty="0">
                <a:solidFill>
                  <a:prstClr val="white"/>
                </a:solidFill>
                <a:latin typeface="Georgia"/>
                <a:cs typeface="Georgia"/>
              </a:rPr>
            </a:br>
            <a:r>
              <a:rPr lang="en-US" sz="1200" dirty="0">
                <a:solidFill>
                  <a:prstClr val="white"/>
                </a:solidFill>
                <a:latin typeface="Georgia"/>
                <a:cs typeface="Georgia"/>
              </a:rPr>
              <a:t>REMEMBER </a:t>
            </a:r>
            <a:br>
              <a:rPr lang="en-US" sz="1200" dirty="0">
                <a:solidFill>
                  <a:prstClr val="white"/>
                </a:solidFill>
                <a:latin typeface="Georgia"/>
                <a:cs typeface="Georgia"/>
              </a:rPr>
            </a:br>
            <a:r>
              <a:rPr lang="en-US" sz="1200" dirty="0">
                <a:solidFill>
                  <a:prstClr val="white"/>
                </a:solidFill>
                <a:latin typeface="Georgia"/>
                <a:cs typeface="Georgia"/>
              </a:rPr>
              <a:t>Add alternate text to your image </a:t>
            </a:r>
            <a:br>
              <a:rPr lang="en-US" sz="1200" dirty="0">
                <a:solidFill>
                  <a:prstClr val="white"/>
                </a:solidFill>
                <a:latin typeface="Georgia"/>
                <a:cs typeface="Georgia"/>
              </a:rPr>
            </a:br>
            <a:r>
              <a:rPr lang="en-US" sz="1200" dirty="0">
                <a:solidFill>
                  <a:prstClr val="white"/>
                </a:solidFill>
                <a:latin typeface="Georgia"/>
                <a:cs typeface="Georgia"/>
              </a:rPr>
              <a:t>for 508 accessibility.</a:t>
            </a:r>
            <a:br>
              <a:rPr lang="en-US" sz="1200" dirty="0">
                <a:solidFill>
                  <a:prstClr val="white"/>
                </a:solidFill>
                <a:latin typeface="Georgia"/>
                <a:cs typeface="Georgia"/>
              </a:rPr>
            </a:br>
            <a:r>
              <a:rPr lang="en-US" sz="1200" dirty="0">
                <a:solidFill>
                  <a:prstClr val="white"/>
                </a:solidFill>
                <a:latin typeface="Georgia"/>
                <a:cs typeface="Georgia"/>
              </a:rPr>
              <a:t/>
            </a:r>
            <a:br>
              <a:rPr lang="en-US" sz="1200" dirty="0">
                <a:solidFill>
                  <a:prstClr val="white"/>
                </a:solidFill>
                <a:latin typeface="Georgia"/>
                <a:cs typeface="Georgia"/>
              </a:rPr>
            </a:br>
            <a:r>
              <a:rPr lang="en-US" sz="1200" dirty="0">
                <a:solidFill>
                  <a:prstClr val="white"/>
                </a:solidFill>
                <a:latin typeface="Georgia"/>
                <a:cs typeface="Georgia"/>
              </a:rPr>
              <a:t>For more information on how to do this </a:t>
            </a:r>
            <a:br>
              <a:rPr lang="en-US" sz="1200" dirty="0">
                <a:solidFill>
                  <a:prstClr val="white"/>
                </a:solidFill>
                <a:latin typeface="Georgia"/>
                <a:cs typeface="Georgia"/>
              </a:rPr>
            </a:br>
            <a:r>
              <a:rPr lang="en-US" sz="1200" dirty="0">
                <a:solidFill>
                  <a:prstClr val="white"/>
                </a:solidFill>
                <a:latin typeface="Georgia"/>
                <a:cs typeface="Georgia"/>
              </a:rPr>
              <a:t>please visit: </a:t>
            </a:r>
            <a:r>
              <a:rPr lang="en-US" sz="1200" dirty="0">
                <a:solidFill>
                  <a:prstClr val="white"/>
                </a:solidFill>
                <a:latin typeface="Georgia"/>
                <a:cs typeface="Georgia"/>
                <a:hlinkClick r:id="rId3"/>
              </a:rPr>
              <a:t>http://www.section508.va.gov/support/tutorials/powerpoint/index.asp</a:t>
            </a:r>
            <a:endParaRPr lang="en-US" sz="1200" dirty="0">
              <a:solidFill>
                <a:prstClr val="white"/>
              </a:solidFill>
              <a:latin typeface="Georgia"/>
              <a:cs typeface="Georgia"/>
            </a:endParaRPr>
          </a:p>
        </p:txBody>
      </p:sp>
      <p:sp>
        <p:nvSpPr>
          <p:cNvPr id="8" name="Rectangle 7"/>
          <p:cNvSpPr/>
          <p:nvPr/>
        </p:nvSpPr>
        <p:spPr>
          <a:xfrm>
            <a:off x="3429000" y="1371600"/>
            <a:ext cx="2286000" cy="2667000"/>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defRPr/>
            </a:pPr>
            <a:r>
              <a:rPr lang="en-US" sz="1200" dirty="0">
                <a:solidFill>
                  <a:prstClr val="white"/>
                </a:solidFill>
                <a:latin typeface="Georgia"/>
                <a:cs typeface="Georgia"/>
              </a:rPr>
              <a:t>Click to insert image</a:t>
            </a:r>
            <a:br>
              <a:rPr lang="en-US" sz="1200" dirty="0">
                <a:solidFill>
                  <a:prstClr val="white"/>
                </a:solidFill>
                <a:latin typeface="Georgia"/>
                <a:cs typeface="Georgia"/>
              </a:rPr>
            </a:br>
            <a:r>
              <a:rPr lang="en-US" sz="1200" dirty="0">
                <a:solidFill>
                  <a:prstClr val="white"/>
                </a:solidFill>
                <a:latin typeface="Georgia"/>
                <a:cs typeface="Georgia"/>
              </a:rPr>
              <a:t/>
            </a:r>
            <a:br>
              <a:rPr lang="en-US" sz="1200" dirty="0">
                <a:solidFill>
                  <a:prstClr val="white"/>
                </a:solidFill>
                <a:latin typeface="Georgia"/>
                <a:cs typeface="Georgia"/>
              </a:rPr>
            </a:br>
            <a:r>
              <a:rPr lang="en-US" sz="1200" dirty="0">
                <a:solidFill>
                  <a:prstClr val="white"/>
                </a:solidFill>
                <a:latin typeface="Georgia"/>
                <a:cs typeface="Georgia"/>
              </a:rPr>
              <a:t>REMEMBER </a:t>
            </a:r>
            <a:br>
              <a:rPr lang="en-US" sz="1200" dirty="0">
                <a:solidFill>
                  <a:prstClr val="white"/>
                </a:solidFill>
                <a:latin typeface="Georgia"/>
                <a:cs typeface="Georgia"/>
              </a:rPr>
            </a:br>
            <a:r>
              <a:rPr lang="en-US" sz="1200" dirty="0">
                <a:solidFill>
                  <a:prstClr val="white"/>
                </a:solidFill>
                <a:latin typeface="Georgia"/>
                <a:cs typeface="Georgia"/>
              </a:rPr>
              <a:t>Add alternate text to your image </a:t>
            </a:r>
            <a:br>
              <a:rPr lang="en-US" sz="1200" dirty="0">
                <a:solidFill>
                  <a:prstClr val="white"/>
                </a:solidFill>
                <a:latin typeface="Georgia"/>
                <a:cs typeface="Georgia"/>
              </a:rPr>
            </a:br>
            <a:r>
              <a:rPr lang="en-US" sz="1200" dirty="0">
                <a:solidFill>
                  <a:prstClr val="white"/>
                </a:solidFill>
                <a:latin typeface="Georgia"/>
                <a:cs typeface="Georgia"/>
              </a:rPr>
              <a:t>for 508 accessibility.</a:t>
            </a:r>
            <a:br>
              <a:rPr lang="en-US" sz="1200" dirty="0">
                <a:solidFill>
                  <a:prstClr val="white"/>
                </a:solidFill>
                <a:latin typeface="Georgia"/>
                <a:cs typeface="Georgia"/>
              </a:rPr>
            </a:br>
            <a:r>
              <a:rPr lang="en-US" sz="1200" dirty="0">
                <a:solidFill>
                  <a:prstClr val="white"/>
                </a:solidFill>
                <a:latin typeface="Georgia"/>
                <a:cs typeface="Georgia"/>
              </a:rPr>
              <a:t/>
            </a:r>
            <a:br>
              <a:rPr lang="en-US" sz="1200" dirty="0">
                <a:solidFill>
                  <a:prstClr val="white"/>
                </a:solidFill>
                <a:latin typeface="Georgia"/>
                <a:cs typeface="Georgia"/>
              </a:rPr>
            </a:br>
            <a:r>
              <a:rPr lang="en-US" sz="1200" dirty="0">
                <a:solidFill>
                  <a:prstClr val="white"/>
                </a:solidFill>
                <a:latin typeface="Georgia"/>
                <a:cs typeface="Georgia"/>
              </a:rPr>
              <a:t>For more information on how to do this </a:t>
            </a:r>
            <a:br>
              <a:rPr lang="en-US" sz="1200" dirty="0">
                <a:solidFill>
                  <a:prstClr val="white"/>
                </a:solidFill>
                <a:latin typeface="Georgia"/>
                <a:cs typeface="Georgia"/>
              </a:rPr>
            </a:br>
            <a:r>
              <a:rPr lang="en-US" sz="1200" dirty="0">
                <a:solidFill>
                  <a:prstClr val="white"/>
                </a:solidFill>
                <a:latin typeface="Georgia"/>
                <a:cs typeface="Georgia"/>
              </a:rPr>
              <a:t>please visit: </a:t>
            </a:r>
            <a:r>
              <a:rPr lang="en-US" sz="1200" dirty="0">
                <a:solidFill>
                  <a:prstClr val="white"/>
                </a:solidFill>
                <a:latin typeface="Georgia"/>
                <a:cs typeface="Georgia"/>
                <a:hlinkClick r:id="rId3"/>
              </a:rPr>
              <a:t>http://www.section508.va.gov/support/tutorials/powerpoint/index.asp</a:t>
            </a:r>
            <a:endParaRPr lang="en-US" sz="1200" dirty="0">
              <a:solidFill>
                <a:prstClr val="white"/>
              </a:solidFill>
              <a:latin typeface="Georgia"/>
              <a:cs typeface="Georgia"/>
            </a:endParaRPr>
          </a:p>
        </p:txBody>
      </p:sp>
      <p:sp>
        <p:nvSpPr>
          <p:cNvPr id="9" name="Rectangle 8"/>
          <p:cNvSpPr/>
          <p:nvPr/>
        </p:nvSpPr>
        <p:spPr>
          <a:xfrm>
            <a:off x="5791200" y="1371600"/>
            <a:ext cx="2286000" cy="2667000"/>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defRPr/>
            </a:pPr>
            <a:r>
              <a:rPr lang="en-US" sz="1200" dirty="0">
                <a:solidFill>
                  <a:prstClr val="white"/>
                </a:solidFill>
                <a:latin typeface="Georgia"/>
                <a:cs typeface="Georgia"/>
              </a:rPr>
              <a:t>Click to insert image</a:t>
            </a:r>
            <a:br>
              <a:rPr lang="en-US" sz="1200" dirty="0">
                <a:solidFill>
                  <a:prstClr val="white"/>
                </a:solidFill>
                <a:latin typeface="Georgia"/>
                <a:cs typeface="Georgia"/>
              </a:rPr>
            </a:br>
            <a:r>
              <a:rPr lang="en-US" sz="1200" dirty="0">
                <a:solidFill>
                  <a:prstClr val="white"/>
                </a:solidFill>
                <a:latin typeface="Georgia"/>
                <a:cs typeface="Georgia"/>
              </a:rPr>
              <a:t/>
            </a:r>
            <a:br>
              <a:rPr lang="en-US" sz="1200" dirty="0">
                <a:solidFill>
                  <a:prstClr val="white"/>
                </a:solidFill>
                <a:latin typeface="Georgia"/>
                <a:cs typeface="Georgia"/>
              </a:rPr>
            </a:br>
            <a:r>
              <a:rPr lang="en-US" sz="1200" dirty="0">
                <a:solidFill>
                  <a:prstClr val="white"/>
                </a:solidFill>
                <a:latin typeface="Georgia"/>
                <a:cs typeface="Georgia"/>
              </a:rPr>
              <a:t>REMEMBER </a:t>
            </a:r>
            <a:br>
              <a:rPr lang="en-US" sz="1200" dirty="0">
                <a:solidFill>
                  <a:prstClr val="white"/>
                </a:solidFill>
                <a:latin typeface="Georgia"/>
                <a:cs typeface="Georgia"/>
              </a:rPr>
            </a:br>
            <a:r>
              <a:rPr lang="en-US" sz="1200" dirty="0">
                <a:solidFill>
                  <a:prstClr val="white"/>
                </a:solidFill>
                <a:latin typeface="Georgia"/>
                <a:cs typeface="Georgia"/>
              </a:rPr>
              <a:t>Add alternate text to your image </a:t>
            </a:r>
            <a:br>
              <a:rPr lang="en-US" sz="1200" dirty="0">
                <a:solidFill>
                  <a:prstClr val="white"/>
                </a:solidFill>
                <a:latin typeface="Georgia"/>
                <a:cs typeface="Georgia"/>
              </a:rPr>
            </a:br>
            <a:r>
              <a:rPr lang="en-US" sz="1200" dirty="0">
                <a:solidFill>
                  <a:prstClr val="white"/>
                </a:solidFill>
                <a:latin typeface="Georgia"/>
                <a:cs typeface="Georgia"/>
              </a:rPr>
              <a:t>for 508 accessibility.</a:t>
            </a:r>
            <a:br>
              <a:rPr lang="en-US" sz="1200" dirty="0">
                <a:solidFill>
                  <a:prstClr val="white"/>
                </a:solidFill>
                <a:latin typeface="Georgia"/>
                <a:cs typeface="Georgia"/>
              </a:rPr>
            </a:br>
            <a:r>
              <a:rPr lang="en-US" sz="1200" dirty="0">
                <a:solidFill>
                  <a:prstClr val="white"/>
                </a:solidFill>
                <a:latin typeface="Georgia"/>
                <a:cs typeface="Georgia"/>
              </a:rPr>
              <a:t/>
            </a:r>
            <a:br>
              <a:rPr lang="en-US" sz="1200" dirty="0">
                <a:solidFill>
                  <a:prstClr val="white"/>
                </a:solidFill>
                <a:latin typeface="Georgia"/>
                <a:cs typeface="Georgia"/>
              </a:rPr>
            </a:br>
            <a:r>
              <a:rPr lang="en-US" sz="1200" dirty="0">
                <a:solidFill>
                  <a:prstClr val="white"/>
                </a:solidFill>
                <a:latin typeface="Georgia"/>
                <a:cs typeface="Georgia"/>
              </a:rPr>
              <a:t>For more information on how to do this </a:t>
            </a:r>
            <a:br>
              <a:rPr lang="en-US" sz="1200" dirty="0">
                <a:solidFill>
                  <a:prstClr val="white"/>
                </a:solidFill>
                <a:latin typeface="Georgia"/>
                <a:cs typeface="Georgia"/>
              </a:rPr>
            </a:br>
            <a:r>
              <a:rPr lang="en-US" sz="1200" dirty="0">
                <a:solidFill>
                  <a:prstClr val="white"/>
                </a:solidFill>
                <a:latin typeface="Georgia"/>
                <a:cs typeface="Georgia"/>
              </a:rPr>
              <a:t>please visit: </a:t>
            </a:r>
            <a:r>
              <a:rPr lang="en-US" sz="1200" dirty="0">
                <a:solidFill>
                  <a:prstClr val="white"/>
                </a:solidFill>
                <a:latin typeface="Georgia"/>
                <a:cs typeface="Georgia"/>
                <a:hlinkClick r:id="rId3"/>
              </a:rPr>
              <a:t>http://www.section508.va.gov/support/tutorials/powerpoint/index.asp</a:t>
            </a:r>
            <a:endParaRPr lang="en-US" sz="1200" dirty="0">
              <a:solidFill>
                <a:prstClr val="white"/>
              </a:solidFill>
              <a:latin typeface="Georgia"/>
              <a:cs typeface="Georgia"/>
            </a:endParaRPr>
          </a:p>
        </p:txBody>
      </p:sp>
      <p:sp>
        <p:nvSpPr>
          <p:cNvPr id="2" name="Title 1"/>
          <p:cNvSpPr>
            <a:spLocks noGrp="1"/>
          </p:cNvSpPr>
          <p:nvPr>
            <p:ph type="title"/>
          </p:nvPr>
        </p:nvSpPr>
        <p:spPr>
          <a:xfrm>
            <a:off x="990600" y="4267200"/>
            <a:ext cx="4419600" cy="457200"/>
          </a:xfrm>
          <a:prstGeom prst="rect">
            <a:avLst/>
          </a:prstGeom>
          <a:ln>
            <a:solidFill>
              <a:schemeClr val="bg1"/>
            </a:solidFill>
          </a:ln>
        </p:spPr>
        <p:txBody>
          <a:bodyPr anchor="t"/>
          <a:lstStyle>
            <a:lvl1pPr algn="l">
              <a:defRPr sz="2000" b="1">
                <a:solidFill>
                  <a:srgbClr val="7F7F7F"/>
                </a:solidFill>
                <a:latin typeface="Georgia"/>
                <a:cs typeface="Georgia"/>
              </a:defRPr>
            </a:lvl1pPr>
          </a:lstStyle>
          <a:p>
            <a:r>
              <a:rPr lang="en-US"/>
              <a:t>Click to edit Master title style</a:t>
            </a:r>
            <a:endParaRPr lang="en-US" dirty="0"/>
          </a:p>
        </p:txBody>
      </p:sp>
      <p:sp>
        <p:nvSpPr>
          <p:cNvPr id="18" name="TextBox 17"/>
          <p:cNvSpPr txBox="1"/>
          <p:nvPr/>
        </p:nvSpPr>
        <p:spPr>
          <a:xfrm>
            <a:off x="914400" y="317212"/>
            <a:ext cx="6705600" cy="292388"/>
          </a:xfrm>
          <a:prstGeom prst="rect">
            <a:avLst/>
          </a:prstGeom>
          <a:noFill/>
        </p:spPr>
        <p:txBody>
          <a:bodyPr wrap="square" rtlCol="0">
            <a:spAutoFit/>
          </a:bodyPr>
          <a:lstStyle/>
          <a:p>
            <a:r>
              <a:rPr lang="en-US" sz="1300" cap="all" dirty="0">
                <a:solidFill>
                  <a:prstClr val="white"/>
                </a:solidFill>
                <a:latin typeface="Georgia"/>
                <a:cs typeface="Georgia"/>
              </a:rPr>
              <a:t>CLICK HERE TO EDIT DOCUMENT TITLE HEADER INFORMATION</a:t>
            </a:r>
          </a:p>
        </p:txBody>
      </p:sp>
    </p:spTree>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new">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3"/>
            <a:ext cx="7772400" cy="1470025"/>
          </a:xfrm>
          <a:prstGeom prst="rect">
            <a:avLst/>
          </a:prstGeom>
        </p:spPr>
        <p:txBody>
          <a:bodyPr/>
          <a:lstStyle>
            <a:lvl1pPr>
              <a:defRPr sz="4400">
                <a:solidFill>
                  <a:schemeClr val="bg1"/>
                </a:solidFill>
                <a:latin typeface="Georgia"/>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bg1">
                    <a:lumMod val="75000"/>
                  </a:schemeClr>
                </a:solidFill>
                <a:latin typeface="Georgia"/>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US" dirty="0"/>
          </a:p>
        </p:txBody>
      </p:sp>
    </p:spTree>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9A35BF3-A248-43CA-9569-F556EF2841C7}" type="datetime1">
              <a:rPr lang="en-US" smtClean="0"/>
              <a:t>11/7/2018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983F1FA-211D-3044-9E35-958DFBC26156}" type="slidenum">
              <a:rPr lang="en-US" smtClean="0"/>
              <a:t>‹#›</a:t>
            </a:fld>
            <a:endParaRPr lang="en-US" dirty="0"/>
          </a:p>
        </p:txBody>
      </p:sp>
    </p:spTree>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9" name="TextBox 9"/>
          <p:cNvSpPr txBox="1">
            <a:spLocks noChangeArrowheads="1"/>
          </p:cNvSpPr>
          <p:nvPr/>
        </p:nvSpPr>
        <p:spPr bwMode="auto">
          <a:xfrm>
            <a:off x="1676400" y="2057418"/>
            <a:ext cx="6172200" cy="2277547"/>
          </a:xfrm>
          <a:prstGeom prst="rect">
            <a:avLst/>
          </a:prstGeom>
          <a:noFill/>
          <a:ln w="9525">
            <a:noFill/>
            <a:miter lim="800000"/>
            <a:headEnd/>
            <a:tailEnd/>
          </a:ln>
        </p:spPr>
        <p:txBody>
          <a:bodyPr wrap="square">
            <a:prstTxWarp prst="textNoShape">
              <a:avLst/>
            </a:prstTxWarp>
            <a:spAutoFit/>
          </a:bodyPr>
          <a:lstStyle/>
          <a:p>
            <a:pPr>
              <a:spcAft>
                <a:spcPts val="600"/>
              </a:spcAft>
            </a:pPr>
            <a:r>
              <a:rPr lang="en-US" sz="3600" b="1" cap="all" dirty="0">
                <a:solidFill>
                  <a:srgbClr val="FFFFFF"/>
                </a:solidFill>
                <a:latin typeface="Georgia"/>
                <a:cs typeface="Georgia"/>
              </a:rPr>
              <a:t>Click to EDIT MASTER</a:t>
            </a:r>
            <a:br>
              <a:rPr lang="en-US" sz="3600" b="1" cap="all" dirty="0">
                <a:solidFill>
                  <a:srgbClr val="FFFFFF"/>
                </a:solidFill>
                <a:latin typeface="Georgia"/>
                <a:cs typeface="Georgia"/>
              </a:rPr>
            </a:br>
            <a:r>
              <a:rPr lang="en-US" sz="3600" b="1" cap="all" dirty="0">
                <a:solidFill>
                  <a:srgbClr val="FFFFFF"/>
                </a:solidFill>
                <a:latin typeface="Georgia"/>
                <a:cs typeface="Georgia"/>
              </a:rPr>
              <a:t>INTRO TITLE</a:t>
            </a:r>
          </a:p>
          <a:p>
            <a:pPr defTabSz="457189">
              <a:spcAft>
                <a:spcPts val="600"/>
              </a:spcAft>
              <a:defRPr/>
            </a:pPr>
            <a:r>
              <a:rPr lang="en-US" sz="2000" dirty="0">
                <a:solidFill>
                  <a:srgbClr val="FFFFFF"/>
                </a:solidFill>
                <a:latin typeface="Georgia"/>
                <a:cs typeface="Georgia"/>
              </a:rPr>
              <a:t>Click to edit Master Intro Sub Title</a:t>
            </a:r>
          </a:p>
          <a:p>
            <a:pPr>
              <a:spcAft>
                <a:spcPts val="600"/>
              </a:spcAft>
            </a:pPr>
            <a:endParaRPr lang="en-US" sz="4000" b="1" cap="all" dirty="0">
              <a:solidFill>
                <a:srgbClr val="FFFFFF"/>
              </a:solidFill>
              <a:latin typeface="Arial Bold"/>
              <a:cs typeface="Arial Bold"/>
            </a:endParaRPr>
          </a:p>
        </p:txBody>
      </p:sp>
      <p:sp>
        <p:nvSpPr>
          <p:cNvPr id="11" name="Footer Placeholder 2"/>
          <p:cNvSpPr txBox="1">
            <a:spLocks/>
          </p:cNvSpPr>
          <p:nvPr/>
        </p:nvSpPr>
        <p:spPr>
          <a:xfrm>
            <a:off x="152400" y="6553218"/>
            <a:ext cx="3505200" cy="304801"/>
          </a:xfrm>
          <a:prstGeom prst="rect">
            <a:avLst/>
          </a:prstGeom>
        </p:spPr>
        <p:txBody>
          <a:bodyPr anchor="ctr"/>
          <a:lstStyle>
            <a:lvl1pPr>
              <a:defRPr sz="1000" spc="600">
                <a:solidFill>
                  <a:schemeClr val="bg1"/>
                </a:solidFill>
                <a:latin typeface="Myriad Pro"/>
                <a:cs typeface="Myriad Pro"/>
              </a:defRPr>
            </a:lvl1pPr>
          </a:lstStyle>
          <a:p>
            <a:pPr defTabSz="457189">
              <a:defRPr/>
            </a:pPr>
            <a:r>
              <a:rPr lang="en-US" sz="900" b="1" spc="0" dirty="0">
                <a:solidFill>
                  <a:prstClr val="white"/>
                </a:solidFill>
                <a:latin typeface="Georgia" panose="02040502050405020303" pitchFamily="18" charset="0"/>
                <a:cs typeface="Georgia"/>
              </a:rPr>
              <a:t>U.S. Department of Veterans Affairs</a:t>
            </a:r>
          </a:p>
        </p:txBody>
      </p:sp>
      <p:pic>
        <p:nvPicPr>
          <p:cNvPr id="12" name="Picture 11" title="I CARE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3402" y="139883"/>
            <a:ext cx="735333" cy="562798"/>
          </a:xfrm>
          <a:prstGeom prst="rect">
            <a:avLst/>
          </a:prstGeom>
        </p:spPr>
      </p:pic>
    </p:spTree>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pic>
        <p:nvPicPr>
          <p:cNvPr id="2" name="Picture 1" title="I CARE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1891" y="152418"/>
            <a:ext cx="648010" cy="495963"/>
          </a:xfrm>
          <a:prstGeom prst="rect">
            <a:avLst/>
          </a:prstGeom>
        </p:spPr>
      </p:pic>
      <p:grpSp>
        <p:nvGrpSpPr>
          <p:cNvPr id="14" name="Group 13"/>
          <p:cNvGrpSpPr/>
          <p:nvPr/>
        </p:nvGrpSpPr>
        <p:grpSpPr>
          <a:xfrm>
            <a:off x="381000" y="6553218"/>
            <a:ext cx="8534400" cy="304801"/>
            <a:chOff x="381000" y="6553200"/>
            <a:chExt cx="8534400" cy="304801"/>
          </a:xfrm>
        </p:grpSpPr>
        <p:sp>
          <p:nvSpPr>
            <p:cNvPr id="15" name="Footer Placeholder 2"/>
            <p:cNvSpPr txBox="1">
              <a:spLocks/>
            </p:cNvSpPr>
            <p:nvPr/>
          </p:nvSpPr>
          <p:spPr>
            <a:xfrm>
              <a:off x="2286000" y="6553200"/>
              <a:ext cx="3505200" cy="304801"/>
            </a:xfrm>
            <a:prstGeom prst="rect">
              <a:avLst/>
            </a:prstGeom>
          </p:spPr>
          <p:txBody>
            <a:bodyPr anchor="ctr"/>
            <a:lstStyle>
              <a:lvl1pPr>
                <a:defRPr sz="1000" spc="600">
                  <a:solidFill>
                    <a:schemeClr val="bg1"/>
                  </a:solidFill>
                  <a:latin typeface="Myriad Pro"/>
                  <a:cs typeface="Myriad Pro"/>
                </a:defRPr>
              </a:lvl1pPr>
            </a:lstStyle>
            <a:p>
              <a:pPr defTabSz="457189">
                <a:defRPr/>
              </a:pPr>
              <a:r>
                <a:rPr lang="en-US" dirty="0">
                  <a:solidFill>
                    <a:prstClr val="white"/>
                  </a:solidFill>
                  <a:latin typeface="Georgia"/>
                  <a:cs typeface="Georgia"/>
                </a:rPr>
                <a:t>FOOTER</a:t>
              </a:r>
            </a:p>
          </p:txBody>
        </p:sp>
        <p:sp>
          <p:nvSpPr>
            <p:cNvPr id="16" name="Footer Placeholder 2"/>
            <p:cNvSpPr txBox="1">
              <a:spLocks/>
            </p:cNvSpPr>
            <p:nvPr/>
          </p:nvSpPr>
          <p:spPr>
            <a:xfrm>
              <a:off x="381000" y="6553200"/>
              <a:ext cx="1143000" cy="304801"/>
            </a:xfrm>
            <a:prstGeom prst="rect">
              <a:avLst/>
            </a:prstGeom>
          </p:spPr>
          <p:txBody>
            <a:bodyPr anchor="ctr"/>
            <a:lstStyle>
              <a:lvl1pPr>
                <a:defRPr sz="1000" spc="600">
                  <a:solidFill>
                    <a:schemeClr val="bg1"/>
                  </a:solidFill>
                  <a:latin typeface="Myriad Pro"/>
                  <a:cs typeface="Myriad Pro"/>
                </a:defRPr>
              </a:lvl1pPr>
            </a:lstStyle>
            <a:p>
              <a:pPr defTabSz="457189">
                <a:defRPr/>
              </a:pPr>
              <a:r>
                <a:rPr lang="en-US" dirty="0">
                  <a:solidFill>
                    <a:prstClr val="white"/>
                  </a:solidFill>
                  <a:latin typeface="Georgia"/>
                  <a:cs typeface="Georgia"/>
                </a:rPr>
                <a:t>DATE</a:t>
              </a:r>
            </a:p>
          </p:txBody>
        </p:sp>
        <p:sp>
          <p:nvSpPr>
            <p:cNvPr id="17" name="Footer Placeholder 2"/>
            <p:cNvSpPr txBox="1">
              <a:spLocks/>
            </p:cNvSpPr>
            <p:nvPr/>
          </p:nvSpPr>
          <p:spPr>
            <a:xfrm>
              <a:off x="5410200" y="6553200"/>
              <a:ext cx="3505200" cy="304801"/>
            </a:xfrm>
            <a:prstGeom prst="rect">
              <a:avLst/>
            </a:prstGeom>
          </p:spPr>
          <p:txBody>
            <a:bodyPr anchor="ctr"/>
            <a:lstStyle>
              <a:lvl1pPr>
                <a:defRPr sz="1000" spc="600">
                  <a:solidFill>
                    <a:schemeClr val="bg1"/>
                  </a:solidFill>
                  <a:latin typeface="Myriad Pro"/>
                  <a:cs typeface="Myriad Pro"/>
                </a:defRPr>
              </a:lvl1pPr>
            </a:lstStyle>
            <a:p>
              <a:pPr algn="r" defTabSz="457189">
                <a:defRPr/>
              </a:pPr>
              <a:fld id="{1A5F8DB0-55B4-0340-8C35-5B2202340F07}" type="slidenum">
                <a:rPr lang="en-US" smtClean="0">
                  <a:solidFill>
                    <a:prstClr val="white"/>
                  </a:solidFill>
                  <a:latin typeface="Georgia"/>
                  <a:cs typeface="Georgia"/>
                </a:rPr>
                <a:pPr algn="r" defTabSz="457189">
                  <a:defRPr/>
                </a:pPr>
                <a:t>‹#›</a:t>
              </a:fld>
              <a:endParaRPr lang="en-US" dirty="0">
                <a:solidFill>
                  <a:prstClr val="white"/>
                </a:solidFill>
                <a:latin typeface="Georgia"/>
                <a:cs typeface="Georgia"/>
              </a:endParaRPr>
            </a:p>
          </p:txBody>
        </p:sp>
      </p:grpSp>
      <p:sp>
        <p:nvSpPr>
          <p:cNvPr id="7" name="Title 1"/>
          <p:cNvSpPr>
            <a:spLocks noGrp="1"/>
          </p:cNvSpPr>
          <p:nvPr>
            <p:ph type="title" hasCustomPrompt="1"/>
          </p:nvPr>
        </p:nvSpPr>
        <p:spPr>
          <a:xfrm>
            <a:off x="1219200" y="2743200"/>
            <a:ext cx="6705600" cy="1143000"/>
          </a:xfrm>
          <a:prstGeom prst="rect">
            <a:avLst/>
          </a:prstGeom>
          <a:solidFill>
            <a:schemeClr val="bg1"/>
          </a:solidFill>
          <a:ln w="0">
            <a:solidFill>
              <a:srgbClr val="FFFFFF"/>
            </a:solidFill>
          </a:ln>
        </p:spPr>
        <p:txBody>
          <a:bodyPr>
            <a:normAutofit/>
          </a:bodyPr>
          <a:lstStyle>
            <a:lvl1pPr algn="ctr">
              <a:defRPr sz="2400" b="1" i="0" cap="all" baseline="0">
                <a:solidFill>
                  <a:schemeClr val="bg1">
                    <a:lumMod val="65000"/>
                  </a:schemeClr>
                </a:solidFill>
                <a:latin typeface="Georgia"/>
                <a:cs typeface="Georgia"/>
              </a:defRPr>
            </a:lvl1pPr>
          </a:lstStyle>
          <a:p>
            <a:r>
              <a:rPr lang="en-US" dirty="0"/>
              <a:t>Click to edit Secondary</a:t>
            </a:r>
            <a:br>
              <a:rPr lang="en-US" dirty="0"/>
            </a:br>
            <a:r>
              <a:rPr lang="en-US" dirty="0"/>
              <a:t>Title Page</a:t>
            </a:r>
          </a:p>
        </p:txBody>
      </p:sp>
      <p:sp>
        <p:nvSpPr>
          <p:cNvPr id="11" name="TextBox 10"/>
          <p:cNvSpPr txBox="1"/>
          <p:nvPr/>
        </p:nvSpPr>
        <p:spPr>
          <a:xfrm>
            <a:off x="914400" y="317212"/>
            <a:ext cx="6705600" cy="292388"/>
          </a:xfrm>
          <a:prstGeom prst="rect">
            <a:avLst/>
          </a:prstGeom>
          <a:noFill/>
        </p:spPr>
        <p:txBody>
          <a:bodyPr wrap="square" rtlCol="0">
            <a:spAutoFit/>
          </a:bodyPr>
          <a:lstStyle/>
          <a:p>
            <a:r>
              <a:rPr lang="en-US" sz="1300" cap="all" dirty="0">
                <a:solidFill>
                  <a:prstClr val="white"/>
                </a:solidFill>
                <a:latin typeface="Georgia"/>
                <a:cs typeface="Georgia"/>
              </a:rPr>
              <a:t>CLICK HERE TO EDIT DOCUMENT TITLE HEADER INFORMATION</a:t>
            </a:r>
          </a:p>
        </p:txBody>
      </p:sp>
    </p:spTree>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p:cSld name="Title and Content">
    <p:spTree>
      <p:nvGrpSpPr>
        <p:cNvPr id="1" name=""/>
        <p:cNvGrpSpPr/>
        <p:nvPr/>
      </p:nvGrpSpPr>
      <p:grpSpPr>
        <a:xfrm>
          <a:off x="0" y="0"/>
          <a:ext cx="0" cy="0"/>
          <a:chOff x="0" y="0"/>
          <a:chExt cx="0" cy="0"/>
        </a:xfrm>
      </p:grpSpPr>
      <p:pic>
        <p:nvPicPr>
          <p:cNvPr id="8" name="Picture 7" title="I CARE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1891" y="152418"/>
            <a:ext cx="648010" cy="495963"/>
          </a:xfrm>
          <a:prstGeom prst="rect">
            <a:avLst/>
          </a:prstGeom>
        </p:spPr>
      </p:pic>
      <p:grpSp>
        <p:nvGrpSpPr>
          <p:cNvPr id="15" name="Group 14"/>
          <p:cNvGrpSpPr/>
          <p:nvPr/>
        </p:nvGrpSpPr>
        <p:grpSpPr>
          <a:xfrm>
            <a:off x="152400" y="6553218"/>
            <a:ext cx="8763000" cy="304801"/>
            <a:chOff x="152400" y="6553200"/>
            <a:chExt cx="8763000" cy="304801"/>
          </a:xfrm>
        </p:grpSpPr>
        <p:sp>
          <p:nvSpPr>
            <p:cNvPr id="16" name="Footer Placeholder 2"/>
            <p:cNvSpPr txBox="1">
              <a:spLocks/>
            </p:cNvSpPr>
            <p:nvPr/>
          </p:nvSpPr>
          <p:spPr>
            <a:xfrm>
              <a:off x="152400" y="6553200"/>
              <a:ext cx="3505200" cy="304801"/>
            </a:xfrm>
            <a:prstGeom prst="rect">
              <a:avLst/>
            </a:prstGeom>
          </p:spPr>
          <p:txBody>
            <a:bodyPr anchor="ctr"/>
            <a:lstStyle>
              <a:lvl1pPr>
                <a:defRPr sz="1000" spc="600">
                  <a:solidFill>
                    <a:schemeClr val="bg1"/>
                  </a:solidFill>
                  <a:latin typeface="Myriad Pro"/>
                  <a:cs typeface="Myriad Pro"/>
                </a:defRPr>
              </a:lvl1pPr>
            </a:lstStyle>
            <a:p>
              <a:pPr defTabSz="457189">
                <a:defRPr/>
              </a:pPr>
              <a:r>
                <a:rPr lang="en-US" dirty="0">
                  <a:solidFill>
                    <a:prstClr val="white"/>
                  </a:solidFill>
                  <a:latin typeface="Georgia"/>
                  <a:cs typeface="Georgia"/>
                </a:rPr>
                <a:t>U.S. Department of Veterans Affairs</a:t>
              </a:r>
            </a:p>
          </p:txBody>
        </p:sp>
        <p:sp>
          <p:nvSpPr>
            <p:cNvPr id="17" name="Footer Placeholder 2"/>
            <p:cNvSpPr txBox="1">
              <a:spLocks/>
            </p:cNvSpPr>
            <p:nvPr/>
          </p:nvSpPr>
          <p:spPr>
            <a:xfrm>
              <a:off x="4419600" y="6553200"/>
              <a:ext cx="1143000" cy="304801"/>
            </a:xfrm>
            <a:prstGeom prst="rect">
              <a:avLst/>
            </a:prstGeom>
          </p:spPr>
          <p:txBody>
            <a:bodyPr anchor="ctr"/>
            <a:lstStyle>
              <a:lvl1pPr>
                <a:defRPr sz="1000" spc="600">
                  <a:solidFill>
                    <a:schemeClr val="bg1"/>
                  </a:solidFill>
                  <a:latin typeface="Myriad Pro"/>
                  <a:cs typeface="Myriad Pro"/>
                </a:defRPr>
              </a:lvl1pPr>
            </a:lstStyle>
            <a:p>
              <a:pPr defTabSz="457189">
                <a:defRPr/>
              </a:pPr>
              <a:r>
                <a:rPr lang="en-US" dirty="0">
                  <a:solidFill>
                    <a:prstClr val="white"/>
                  </a:solidFill>
                  <a:latin typeface="Georgia"/>
                  <a:cs typeface="Georgia"/>
                </a:rPr>
                <a:t>DATE</a:t>
              </a:r>
            </a:p>
          </p:txBody>
        </p:sp>
        <p:sp>
          <p:nvSpPr>
            <p:cNvPr id="18" name="Footer Placeholder 2"/>
            <p:cNvSpPr txBox="1">
              <a:spLocks/>
            </p:cNvSpPr>
            <p:nvPr/>
          </p:nvSpPr>
          <p:spPr>
            <a:xfrm>
              <a:off x="5410200" y="6553200"/>
              <a:ext cx="3505200" cy="304801"/>
            </a:xfrm>
            <a:prstGeom prst="rect">
              <a:avLst/>
            </a:prstGeom>
          </p:spPr>
          <p:txBody>
            <a:bodyPr anchor="ctr"/>
            <a:lstStyle>
              <a:lvl1pPr>
                <a:defRPr sz="1000" spc="600">
                  <a:solidFill>
                    <a:schemeClr val="bg1"/>
                  </a:solidFill>
                  <a:latin typeface="Myriad Pro"/>
                  <a:cs typeface="Myriad Pro"/>
                </a:defRPr>
              </a:lvl1pPr>
            </a:lstStyle>
            <a:p>
              <a:pPr algn="r" defTabSz="457189">
                <a:defRPr/>
              </a:pPr>
              <a:fld id="{1A5F8DB0-55B4-0340-8C35-5B2202340F07}" type="slidenum">
                <a:rPr lang="en-US" smtClean="0">
                  <a:solidFill>
                    <a:prstClr val="white"/>
                  </a:solidFill>
                  <a:latin typeface="Georgia"/>
                  <a:cs typeface="Georgia"/>
                </a:rPr>
                <a:pPr algn="r" defTabSz="457189">
                  <a:defRPr/>
                </a:pPr>
                <a:t>‹#›</a:t>
              </a:fld>
              <a:endParaRPr lang="en-US" dirty="0">
                <a:solidFill>
                  <a:prstClr val="white"/>
                </a:solidFill>
                <a:latin typeface="Georgia"/>
                <a:cs typeface="Georgia"/>
              </a:endParaRPr>
            </a:p>
          </p:txBody>
        </p:sp>
      </p:grpSp>
      <p:sp>
        <p:nvSpPr>
          <p:cNvPr id="12" name="Content Placeholder 2"/>
          <p:cNvSpPr>
            <a:spLocks noGrp="1"/>
          </p:cNvSpPr>
          <p:nvPr>
            <p:ph idx="1" hasCustomPrompt="1"/>
          </p:nvPr>
        </p:nvSpPr>
        <p:spPr>
          <a:xfrm>
            <a:off x="914400" y="2133600"/>
            <a:ext cx="7467600" cy="3581401"/>
          </a:xfrm>
          <a:prstGeom prst="rect">
            <a:avLst/>
          </a:prstGeom>
          <a:ln>
            <a:solidFill>
              <a:schemeClr val="bg1"/>
            </a:solidFill>
          </a:ln>
        </p:spPr>
        <p:txBody>
          <a:bodyPr/>
          <a:lstStyle>
            <a:lvl1pPr marL="27431" indent="0" algn="l">
              <a:buFont typeface="+mj-lt"/>
              <a:buAutoNum type="romanUcPeriod"/>
              <a:defRPr sz="1800" b="0">
                <a:solidFill>
                  <a:schemeClr val="bg1">
                    <a:lumMod val="50000"/>
                  </a:schemeClr>
                </a:solidFill>
                <a:latin typeface="Georgia"/>
                <a:cs typeface="Georgia"/>
              </a:defRPr>
            </a:lvl1pPr>
            <a:lvl2pPr marL="301744" indent="0" algn="l">
              <a:buFont typeface="+mj-lt"/>
              <a:buAutoNum type="alphaUcPeriod"/>
              <a:defRPr sz="1600" b="1" i="0">
                <a:solidFill>
                  <a:schemeClr val="bg1">
                    <a:lumMod val="50000"/>
                  </a:schemeClr>
                </a:solidFill>
                <a:latin typeface="Georgia"/>
                <a:cs typeface="Georgia"/>
              </a:defRPr>
            </a:lvl2pPr>
            <a:lvl3pPr marL="621776" indent="0" algn="l">
              <a:buFont typeface="+mj-lt"/>
              <a:buAutoNum type="arabicPeriod"/>
              <a:defRPr sz="1600">
                <a:solidFill>
                  <a:schemeClr val="bg1">
                    <a:lumMod val="50000"/>
                  </a:schemeClr>
                </a:solidFill>
                <a:latin typeface="Georgia"/>
                <a:cs typeface="Georgia"/>
              </a:defRPr>
            </a:lvl3pPr>
            <a:lvl4pPr marL="868658" indent="0" algn="l">
              <a:buFont typeface="+mj-lt"/>
              <a:buAutoNum type="alphaLcParenR"/>
              <a:defRPr sz="1600">
                <a:solidFill>
                  <a:schemeClr val="bg1">
                    <a:lumMod val="50000"/>
                  </a:schemeClr>
                </a:solidFill>
                <a:latin typeface="Georgia"/>
                <a:cs typeface="Georgia"/>
              </a:defRPr>
            </a:lvl4pPr>
            <a:lvl5pPr marL="1142971" indent="0" algn="l">
              <a:buFont typeface="Arial"/>
              <a:buChar char="•"/>
              <a:defRPr sz="1600">
                <a:solidFill>
                  <a:schemeClr val="bg1">
                    <a:lumMod val="50000"/>
                  </a:schemeClr>
                </a:solidFill>
                <a:latin typeface="Georgia"/>
                <a:cs typeface="Georgia"/>
              </a:defRPr>
            </a:lvl5pPr>
          </a:lstStyle>
          <a:p>
            <a:pPr lvl="0"/>
            <a:r>
              <a:rPr lang="en-US" dirty="0"/>
              <a:t>  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2" name="Title 1"/>
          <p:cNvSpPr>
            <a:spLocks noGrp="1"/>
          </p:cNvSpPr>
          <p:nvPr>
            <p:ph type="title"/>
          </p:nvPr>
        </p:nvSpPr>
        <p:spPr>
          <a:xfrm>
            <a:off x="914400" y="1257300"/>
            <a:ext cx="7467600" cy="685800"/>
          </a:xfrm>
          <a:prstGeom prst="rect">
            <a:avLst/>
          </a:prstGeom>
          <a:ln>
            <a:solidFill>
              <a:schemeClr val="bg1"/>
            </a:solidFill>
          </a:ln>
        </p:spPr>
        <p:txBody>
          <a:bodyPr/>
          <a:lstStyle>
            <a:lvl1pPr algn="l">
              <a:defRPr sz="2800" b="1" i="0">
                <a:solidFill>
                  <a:srgbClr val="174782"/>
                </a:solidFill>
                <a:latin typeface="Georgia"/>
                <a:cs typeface="Georgia"/>
              </a:defRPr>
            </a:lvl1pPr>
          </a:lstStyle>
          <a:p>
            <a:r>
              <a:rPr lang="en-US"/>
              <a:t>Click to edit Master title style</a:t>
            </a:r>
            <a:endParaRPr lang="en-US" dirty="0"/>
          </a:p>
        </p:txBody>
      </p:sp>
      <p:sp>
        <p:nvSpPr>
          <p:cNvPr id="14" name="TextBox 13"/>
          <p:cNvSpPr txBox="1"/>
          <p:nvPr/>
        </p:nvSpPr>
        <p:spPr>
          <a:xfrm>
            <a:off x="914400" y="317212"/>
            <a:ext cx="6705600" cy="292388"/>
          </a:xfrm>
          <a:prstGeom prst="rect">
            <a:avLst/>
          </a:prstGeom>
          <a:noFill/>
        </p:spPr>
        <p:txBody>
          <a:bodyPr wrap="square" rtlCol="0">
            <a:spAutoFit/>
          </a:bodyPr>
          <a:lstStyle/>
          <a:p>
            <a:r>
              <a:rPr lang="en-US" sz="1300" cap="all" dirty="0">
                <a:solidFill>
                  <a:prstClr val="white"/>
                </a:solidFill>
                <a:latin typeface="Georgia"/>
                <a:cs typeface="Georgia"/>
              </a:rPr>
              <a:t>CLICK HERE TO EDIT DOCUMENT TITLE HEADER INFORMATION</a:t>
            </a:r>
          </a:p>
        </p:txBody>
      </p:sp>
    </p:spTree>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p:cSld name="1_Comparison">
    <p:spTree>
      <p:nvGrpSpPr>
        <p:cNvPr id="1" name=""/>
        <p:cNvGrpSpPr/>
        <p:nvPr/>
      </p:nvGrpSpPr>
      <p:grpSpPr>
        <a:xfrm>
          <a:off x="0" y="0"/>
          <a:ext cx="0" cy="0"/>
          <a:chOff x="0" y="0"/>
          <a:chExt cx="0" cy="0"/>
        </a:xfrm>
      </p:grpSpPr>
      <p:pic>
        <p:nvPicPr>
          <p:cNvPr id="8" name="Picture 7" title="I CARE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1891" y="152418"/>
            <a:ext cx="648010" cy="495963"/>
          </a:xfrm>
          <a:prstGeom prst="rect">
            <a:avLst/>
          </a:prstGeom>
        </p:spPr>
      </p:pic>
      <p:grpSp>
        <p:nvGrpSpPr>
          <p:cNvPr id="9" name="Group 8"/>
          <p:cNvGrpSpPr/>
          <p:nvPr/>
        </p:nvGrpSpPr>
        <p:grpSpPr>
          <a:xfrm>
            <a:off x="152400" y="6553218"/>
            <a:ext cx="8763000" cy="304801"/>
            <a:chOff x="152400" y="6553200"/>
            <a:chExt cx="8763000" cy="304801"/>
          </a:xfrm>
        </p:grpSpPr>
        <p:sp>
          <p:nvSpPr>
            <p:cNvPr id="15" name="Footer Placeholder 2"/>
            <p:cNvSpPr txBox="1">
              <a:spLocks/>
            </p:cNvSpPr>
            <p:nvPr/>
          </p:nvSpPr>
          <p:spPr>
            <a:xfrm>
              <a:off x="152400" y="6553200"/>
              <a:ext cx="3505200" cy="304801"/>
            </a:xfrm>
            <a:prstGeom prst="rect">
              <a:avLst/>
            </a:prstGeom>
          </p:spPr>
          <p:txBody>
            <a:bodyPr anchor="ctr"/>
            <a:lstStyle>
              <a:lvl1pPr>
                <a:defRPr sz="1000" spc="600">
                  <a:solidFill>
                    <a:schemeClr val="bg1"/>
                  </a:solidFill>
                  <a:latin typeface="Myriad Pro"/>
                  <a:cs typeface="Myriad Pro"/>
                </a:defRPr>
              </a:lvl1pPr>
            </a:lstStyle>
            <a:p>
              <a:pPr defTabSz="457189">
                <a:defRPr/>
              </a:pPr>
              <a:r>
                <a:rPr lang="en-US" dirty="0">
                  <a:solidFill>
                    <a:prstClr val="white"/>
                  </a:solidFill>
                  <a:latin typeface="Georgia"/>
                  <a:cs typeface="Georgia"/>
                </a:rPr>
                <a:t>U.S. Department of Veterans Affairs</a:t>
              </a:r>
            </a:p>
          </p:txBody>
        </p:sp>
        <p:sp>
          <p:nvSpPr>
            <p:cNvPr id="16" name="Footer Placeholder 2"/>
            <p:cNvSpPr txBox="1">
              <a:spLocks/>
            </p:cNvSpPr>
            <p:nvPr/>
          </p:nvSpPr>
          <p:spPr>
            <a:xfrm>
              <a:off x="4419600" y="6553200"/>
              <a:ext cx="1143000" cy="304801"/>
            </a:xfrm>
            <a:prstGeom prst="rect">
              <a:avLst/>
            </a:prstGeom>
          </p:spPr>
          <p:txBody>
            <a:bodyPr anchor="ctr"/>
            <a:lstStyle>
              <a:lvl1pPr>
                <a:defRPr sz="1000" spc="600">
                  <a:solidFill>
                    <a:schemeClr val="bg1"/>
                  </a:solidFill>
                  <a:latin typeface="Myriad Pro"/>
                  <a:cs typeface="Myriad Pro"/>
                </a:defRPr>
              </a:lvl1pPr>
            </a:lstStyle>
            <a:p>
              <a:pPr defTabSz="457189">
                <a:defRPr/>
              </a:pPr>
              <a:r>
                <a:rPr lang="en-US" dirty="0">
                  <a:solidFill>
                    <a:prstClr val="white"/>
                  </a:solidFill>
                  <a:latin typeface="Georgia"/>
                  <a:cs typeface="Georgia"/>
                </a:rPr>
                <a:t>DATE</a:t>
              </a:r>
            </a:p>
          </p:txBody>
        </p:sp>
        <p:sp>
          <p:nvSpPr>
            <p:cNvPr id="18" name="Footer Placeholder 2"/>
            <p:cNvSpPr txBox="1">
              <a:spLocks/>
            </p:cNvSpPr>
            <p:nvPr/>
          </p:nvSpPr>
          <p:spPr>
            <a:xfrm>
              <a:off x="5410200" y="6553200"/>
              <a:ext cx="3505200" cy="304801"/>
            </a:xfrm>
            <a:prstGeom prst="rect">
              <a:avLst/>
            </a:prstGeom>
          </p:spPr>
          <p:txBody>
            <a:bodyPr anchor="ctr"/>
            <a:lstStyle>
              <a:lvl1pPr>
                <a:defRPr sz="1000" spc="600">
                  <a:solidFill>
                    <a:schemeClr val="bg1"/>
                  </a:solidFill>
                  <a:latin typeface="Myriad Pro"/>
                  <a:cs typeface="Myriad Pro"/>
                </a:defRPr>
              </a:lvl1pPr>
            </a:lstStyle>
            <a:p>
              <a:pPr algn="r" defTabSz="457189">
                <a:defRPr/>
              </a:pPr>
              <a:fld id="{1A5F8DB0-55B4-0340-8C35-5B2202340F07}" type="slidenum">
                <a:rPr lang="en-US" smtClean="0">
                  <a:solidFill>
                    <a:prstClr val="white"/>
                  </a:solidFill>
                  <a:latin typeface="Georgia"/>
                  <a:cs typeface="Georgia"/>
                </a:rPr>
                <a:pPr algn="r" defTabSz="457189">
                  <a:defRPr/>
                </a:pPr>
                <a:t>‹#›</a:t>
              </a:fld>
              <a:endParaRPr lang="en-US" dirty="0">
                <a:solidFill>
                  <a:prstClr val="white"/>
                </a:solidFill>
                <a:latin typeface="Georgia"/>
                <a:cs typeface="Georgia"/>
              </a:endParaRPr>
            </a:p>
          </p:txBody>
        </p:sp>
      </p:grpSp>
      <p:sp>
        <p:nvSpPr>
          <p:cNvPr id="17" name="Content Placeholder 2"/>
          <p:cNvSpPr>
            <a:spLocks noGrp="1"/>
          </p:cNvSpPr>
          <p:nvPr>
            <p:ph idx="17" hasCustomPrompt="1"/>
          </p:nvPr>
        </p:nvSpPr>
        <p:spPr>
          <a:xfrm>
            <a:off x="4419600" y="1524000"/>
            <a:ext cx="3581400" cy="4572000"/>
          </a:xfrm>
          <a:prstGeom prst="rect">
            <a:avLst/>
          </a:prstGeom>
          <a:ln>
            <a:solidFill>
              <a:schemeClr val="bg1"/>
            </a:solidFill>
          </a:ln>
        </p:spPr>
        <p:txBody>
          <a:bodyPr/>
          <a:lstStyle>
            <a:lvl1pPr marL="0" indent="0" algn="l">
              <a:buFont typeface="+mj-lt"/>
              <a:buAutoNum type="romanUcPeriod"/>
              <a:defRPr sz="1800" b="0">
                <a:solidFill>
                  <a:schemeClr val="bg1">
                    <a:lumMod val="50000"/>
                  </a:schemeClr>
                </a:solidFill>
                <a:latin typeface="Georgia"/>
                <a:cs typeface="Georgia"/>
              </a:defRPr>
            </a:lvl1pPr>
            <a:lvl2pPr marL="210307" indent="0" algn="l">
              <a:buFont typeface="+mj-lt"/>
              <a:buAutoNum type="alphaUcPeriod"/>
              <a:defRPr sz="1600" b="1" i="0">
                <a:solidFill>
                  <a:schemeClr val="bg1">
                    <a:lumMod val="50000"/>
                  </a:schemeClr>
                </a:solidFill>
                <a:latin typeface="Georgia"/>
                <a:cs typeface="Georgia"/>
              </a:defRPr>
            </a:lvl2pPr>
            <a:lvl3pPr marL="475476" indent="0" algn="l">
              <a:buFont typeface="+mj-lt"/>
              <a:buAutoNum type="arabicPeriod"/>
              <a:defRPr sz="1600">
                <a:solidFill>
                  <a:schemeClr val="bg1">
                    <a:lumMod val="50000"/>
                  </a:schemeClr>
                </a:solidFill>
                <a:latin typeface="Georgia"/>
                <a:cs typeface="Georgia"/>
              </a:defRPr>
            </a:lvl3pPr>
            <a:lvl4pPr marL="694927" indent="0" algn="l">
              <a:buFont typeface="+mj-lt"/>
              <a:buAutoNum type="alphaLcParenR"/>
              <a:defRPr sz="1600">
                <a:solidFill>
                  <a:schemeClr val="bg1">
                    <a:lumMod val="50000"/>
                  </a:schemeClr>
                </a:solidFill>
                <a:latin typeface="Georgia"/>
                <a:cs typeface="Georgia"/>
              </a:defRPr>
            </a:lvl4pPr>
            <a:lvl5pPr marL="932665" indent="0" algn="l">
              <a:buFont typeface="Arial"/>
              <a:buChar char="•"/>
              <a:defRPr sz="1600">
                <a:solidFill>
                  <a:schemeClr val="bg1">
                    <a:lumMod val="50000"/>
                  </a:schemeClr>
                </a:solidFill>
                <a:latin typeface="Georgia"/>
                <a:cs typeface="Georgia"/>
              </a:defRPr>
            </a:lvl5pPr>
          </a:lstStyle>
          <a:p>
            <a:pPr lvl="0"/>
            <a:r>
              <a:rPr lang="en-US" dirty="0"/>
              <a:t>  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14" name="Text Placeholder 4"/>
          <p:cNvSpPr>
            <a:spLocks noGrp="1"/>
          </p:cNvSpPr>
          <p:nvPr>
            <p:ph type="body" sz="quarter" idx="13" hasCustomPrompt="1"/>
          </p:nvPr>
        </p:nvSpPr>
        <p:spPr>
          <a:xfrm>
            <a:off x="1022350" y="1524018"/>
            <a:ext cx="2940050" cy="3101181"/>
          </a:xfrm>
          <a:prstGeom prst="rect">
            <a:avLst/>
          </a:prstGeom>
          <a:ln>
            <a:solidFill>
              <a:schemeClr val="bg1"/>
            </a:solidFill>
          </a:ln>
        </p:spPr>
        <p:txBody>
          <a:bodyPr anchor="t"/>
          <a:lstStyle>
            <a:lvl1pPr marL="0" indent="0">
              <a:spcAft>
                <a:spcPts val="0"/>
              </a:spcAft>
              <a:buNone/>
              <a:defRPr sz="2600" b="1" baseline="0">
                <a:solidFill>
                  <a:srgbClr val="174782"/>
                </a:solidFill>
                <a:latin typeface="Georgia"/>
                <a:cs typeface="Georgia"/>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title styles</a:t>
            </a:r>
          </a:p>
          <a:p>
            <a:pPr lvl="0"/>
            <a:endParaRPr lang="en-US" dirty="0"/>
          </a:p>
        </p:txBody>
      </p:sp>
      <p:sp>
        <p:nvSpPr>
          <p:cNvPr id="13" name="TextBox 12"/>
          <p:cNvSpPr txBox="1"/>
          <p:nvPr/>
        </p:nvSpPr>
        <p:spPr>
          <a:xfrm>
            <a:off x="914400" y="317212"/>
            <a:ext cx="6705600" cy="292388"/>
          </a:xfrm>
          <a:prstGeom prst="rect">
            <a:avLst/>
          </a:prstGeom>
          <a:noFill/>
        </p:spPr>
        <p:txBody>
          <a:bodyPr wrap="square" rtlCol="0">
            <a:spAutoFit/>
          </a:bodyPr>
          <a:lstStyle/>
          <a:p>
            <a:r>
              <a:rPr lang="en-US" sz="1300" cap="all" dirty="0">
                <a:solidFill>
                  <a:prstClr val="white"/>
                </a:solidFill>
                <a:latin typeface="Georgia"/>
                <a:cs typeface="Georgia"/>
              </a:rPr>
              <a:t>CLICK HERE TO EDIT DOCUMENT TITLE HEADER INFORMATION</a:t>
            </a:r>
          </a:p>
        </p:txBody>
      </p:sp>
    </p:spTree>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p:cSld name="Comparison">
    <p:spTree>
      <p:nvGrpSpPr>
        <p:cNvPr id="1" name=""/>
        <p:cNvGrpSpPr/>
        <p:nvPr/>
      </p:nvGrpSpPr>
      <p:grpSpPr>
        <a:xfrm>
          <a:off x="0" y="0"/>
          <a:ext cx="0" cy="0"/>
          <a:chOff x="0" y="0"/>
          <a:chExt cx="0" cy="0"/>
        </a:xfrm>
      </p:grpSpPr>
      <p:pic>
        <p:nvPicPr>
          <p:cNvPr id="13" name="Picture 12" title="I CARE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1891" y="152418"/>
            <a:ext cx="648010" cy="495963"/>
          </a:xfrm>
          <a:prstGeom prst="rect">
            <a:avLst/>
          </a:prstGeom>
        </p:spPr>
      </p:pic>
      <p:grpSp>
        <p:nvGrpSpPr>
          <p:cNvPr id="17" name="Group 16"/>
          <p:cNvGrpSpPr/>
          <p:nvPr/>
        </p:nvGrpSpPr>
        <p:grpSpPr>
          <a:xfrm>
            <a:off x="152400" y="6553218"/>
            <a:ext cx="8763000" cy="304801"/>
            <a:chOff x="152400" y="6553200"/>
            <a:chExt cx="8763000" cy="304801"/>
          </a:xfrm>
        </p:grpSpPr>
        <p:sp>
          <p:nvSpPr>
            <p:cNvPr id="20" name="Footer Placeholder 2"/>
            <p:cNvSpPr txBox="1">
              <a:spLocks/>
            </p:cNvSpPr>
            <p:nvPr/>
          </p:nvSpPr>
          <p:spPr>
            <a:xfrm>
              <a:off x="152400" y="6553200"/>
              <a:ext cx="3505200" cy="304801"/>
            </a:xfrm>
            <a:prstGeom prst="rect">
              <a:avLst/>
            </a:prstGeom>
          </p:spPr>
          <p:txBody>
            <a:bodyPr anchor="ctr"/>
            <a:lstStyle>
              <a:lvl1pPr>
                <a:defRPr sz="1000" spc="600">
                  <a:solidFill>
                    <a:schemeClr val="bg1"/>
                  </a:solidFill>
                  <a:latin typeface="Myriad Pro"/>
                  <a:cs typeface="Myriad Pro"/>
                </a:defRPr>
              </a:lvl1pPr>
            </a:lstStyle>
            <a:p>
              <a:pPr defTabSz="457189">
                <a:defRPr/>
              </a:pPr>
              <a:r>
                <a:rPr lang="en-US" dirty="0">
                  <a:solidFill>
                    <a:prstClr val="white"/>
                  </a:solidFill>
                  <a:latin typeface="Georgia"/>
                  <a:cs typeface="Georgia"/>
                </a:rPr>
                <a:t>U.S. Department of Veterans Affairs</a:t>
              </a:r>
            </a:p>
          </p:txBody>
        </p:sp>
        <p:sp>
          <p:nvSpPr>
            <p:cNvPr id="21" name="Footer Placeholder 2"/>
            <p:cNvSpPr txBox="1">
              <a:spLocks/>
            </p:cNvSpPr>
            <p:nvPr/>
          </p:nvSpPr>
          <p:spPr>
            <a:xfrm>
              <a:off x="4419600" y="6553200"/>
              <a:ext cx="1143000" cy="304801"/>
            </a:xfrm>
            <a:prstGeom prst="rect">
              <a:avLst/>
            </a:prstGeom>
          </p:spPr>
          <p:txBody>
            <a:bodyPr anchor="ctr"/>
            <a:lstStyle>
              <a:lvl1pPr>
                <a:defRPr sz="1000" spc="600">
                  <a:solidFill>
                    <a:schemeClr val="bg1"/>
                  </a:solidFill>
                  <a:latin typeface="Myriad Pro"/>
                  <a:cs typeface="Myriad Pro"/>
                </a:defRPr>
              </a:lvl1pPr>
            </a:lstStyle>
            <a:p>
              <a:pPr defTabSz="457189">
                <a:defRPr/>
              </a:pPr>
              <a:r>
                <a:rPr lang="en-US" dirty="0">
                  <a:solidFill>
                    <a:prstClr val="white"/>
                  </a:solidFill>
                  <a:latin typeface="Georgia"/>
                  <a:cs typeface="Georgia"/>
                </a:rPr>
                <a:t>DATE</a:t>
              </a:r>
            </a:p>
          </p:txBody>
        </p:sp>
        <p:sp>
          <p:nvSpPr>
            <p:cNvPr id="26" name="Footer Placeholder 2"/>
            <p:cNvSpPr txBox="1">
              <a:spLocks/>
            </p:cNvSpPr>
            <p:nvPr/>
          </p:nvSpPr>
          <p:spPr>
            <a:xfrm>
              <a:off x="5410200" y="6553200"/>
              <a:ext cx="3505200" cy="304801"/>
            </a:xfrm>
            <a:prstGeom prst="rect">
              <a:avLst/>
            </a:prstGeom>
          </p:spPr>
          <p:txBody>
            <a:bodyPr anchor="ctr"/>
            <a:lstStyle>
              <a:lvl1pPr>
                <a:defRPr sz="1000" spc="600">
                  <a:solidFill>
                    <a:schemeClr val="bg1"/>
                  </a:solidFill>
                  <a:latin typeface="Myriad Pro"/>
                  <a:cs typeface="Myriad Pro"/>
                </a:defRPr>
              </a:lvl1pPr>
            </a:lstStyle>
            <a:p>
              <a:pPr algn="r" defTabSz="457189">
                <a:defRPr/>
              </a:pPr>
              <a:fld id="{1A5F8DB0-55B4-0340-8C35-5B2202340F07}" type="slidenum">
                <a:rPr lang="en-US" smtClean="0">
                  <a:solidFill>
                    <a:prstClr val="white"/>
                  </a:solidFill>
                  <a:latin typeface="Georgia"/>
                  <a:cs typeface="Georgia"/>
                </a:rPr>
                <a:pPr algn="r" defTabSz="457189">
                  <a:defRPr/>
                </a:pPr>
                <a:t>‹#›</a:t>
              </a:fld>
              <a:endParaRPr lang="en-US" dirty="0">
                <a:solidFill>
                  <a:prstClr val="white"/>
                </a:solidFill>
                <a:latin typeface="Georgia"/>
                <a:cs typeface="Georgia"/>
              </a:endParaRPr>
            </a:p>
          </p:txBody>
        </p:sp>
      </p:grpSp>
      <p:sp>
        <p:nvSpPr>
          <p:cNvPr id="16" name="Text Placeholder 4"/>
          <p:cNvSpPr>
            <a:spLocks noGrp="1"/>
          </p:cNvSpPr>
          <p:nvPr>
            <p:ph type="body" sz="quarter" idx="16"/>
          </p:nvPr>
        </p:nvSpPr>
        <p:spPr>
          <a:xfrm>
            <a:off x="5102234" y="1935957"/>
            <a:ext cx="4041775" cy="639762"/>
          </a:xfrm>
          <a:prstGeom prst="rect">
            <a:avLst/>
          </a:prstGeom>
          <a:ln>
            <a:solidFill>
              <a:schemeClr val="bg1"/>
            </a:solidFill>
          </a:ln>
        </p:spPr>
        <p:txBody>
          <a:bodyPr anchor="b"/>
          <a:lstStyle>
            <a:lvl1pPr marL="0" indent="0">
              <a:buNone/>
              <a:defRPr sz="2000" b="0">
                <a:solidFill>
                  <a:srgbClr val="174782"/>
                </a:solidFill>
                <a:latin typeface="Georgia"/>
                <a:cs typeface="Georgia"/>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14" name="Text Placeholder 4"/>
          <p:cNvSpPr>
            <a:spLocks noGrp="1"/>
          </p:cNvSpPr>
          <p:nvPr>
            <p:ph type="body" sz="quarter" idx="13"/>
          </p:nvPr>
        </p:nvSpPr>
        <p:spPr>
          <a:xfrm>
            <a:off x="914409" y="1935957"/>
            <a:ext cx="4041775" cy="639762"/>
          </a:xfrm>
          <a:prstGeom prst="rect">
            <a:avLst/>
          </a:prstGeom>
          <a:ln>
            <a:solidFill>
              <a:schemeClr val="bg1"/>
            </a:solidFill>
          </a:ln>
        </p:spPr>
        <p:txBody>
          <a:bodyPr anchor="b"/>
          <a:lstStyle>
            <a:lvl1pPr marL="0" indent="0">
              <a:buNone/>
              <a:defRPr sz="2000" b="0">
                <a:solidFill>
                  <a:srgbClr val="174782"/>
                </a:solidFill>
                <a:latin typeface="Georgia"/>
                <a:cs typeface="Georgia"/>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18" name="Title 1"/>
          <p:cNvSpPr>
            <a:spLocks noGrp="1"/>
          </p:cNvSpPr>
          <p:nvPr>
            <p:ph type="title"/>
          </p:nvPr>
        </p:nvSpPr>
        <p:spPr>
          <a:xfrm>
            <a:off x="914400" y="1257300"/>
            <a:ext cx="7467600" cy="685800"/>
          </a:xfrm>
          <a:prstGeom prst="rect">
            <a:avLst/>
          </a:prstGeom>
          <a:ln>
            <a:solidFill>
              <a:schemeClr val="bg1"/>
            </a:solidFill>
          </a:ln>
        </p:spPr>
        <p:txBody>
          <a:bodyPr/>
          <a:lstStyle>
            <a:lvl1pPr algn="l">
              <a:defRPr sz="2800" b="1" i="0">
                <a:solidFill>
                  <a:srgbClr val="174782"/>
                </a:solidFill>
                <a:latin typeface="Georgia"/>
                <a:cs typeface="Georgia"/>
              </a:defRPr>
            </a:lvl1pPr>
          </a:lstStyle>
          <a:p>
            <a:r>
              <a:rPr lang="en-US"/>
              <a:t>Click to edit Master title style</a:t>
            </a:r>
            <a:endParaRPr lang="en-US" dirty="0"/>
          </a:p>
        </p:txBody>
      </p:sp>
      <p:sp>
        <p:nvSpPr>
          <p:cNvPr id="15" name="Content Placeholder 2"/>
          <p:cNvSpPr>
            <a:spLocks noGrp="1"/>
          </p:cNvSpPr>
          <p:nvPr>
            <p:ph idx="1" hasCustomPrompt="1"/>
          </p:nvPr>
        </p:nvSpPr>
        <p:spPr>
          <a:xfrm>
            <a:off x="914408" y="2575719"/>
            <a:ext cx="3660775" cy="2834481"/>
          </a:xfrm>
          <a:prstGeom prst="rect">
            <a:avLst/>
          </a:prstGeom>
          <a:ln>
            <a:solidFill>
              <a:schemeClr val="bg1"/>
            </a:solidFill>
          </a:ln>
        </p:spPr>
        <p:txBody>
          <a:bodyPr/>
          <a:lstStyle>
            <a:lvl1pPr marL="0" indent="0" algn="l">
              <a:buFont typeface="+mj-lt"/>
              <a:buAutoNum type="romanUcPeriod"/>
              <a:defRPr sz="1800" b="0">
                <a:solidFill>
                  <a:schemeClr val="bg1">
                    <a:lumMod val="50000"/>
                  </a:schemeClr>
                </a:solidFill>
                <a:latin typeface="Georgia"/>
                <a:cs typeface="Georgia"/>
              </a:defRPr>
            </a:lvl1pPr>
            <a:lvl2pPr marL="210307" indent="0" algn="l">
              <a:buFont typeface="+mj-lt"/>
              <a:buAutoNum type="alphaUcPeriod"/>
              <a:defRPr sz="1600" b="1" i="0">
                <a:solidFill>
                  <a:schemeClr val="bg1">
                    <a:lumMod val="50000"/>
                  </a:schemeClr>
                </a:solidFill>
                <a:latin typeface="Georgia"/>
                <a:cs typeface="Georgia"/>
              </a:defRPr>
            </a:lvl2pPr>
            <a:lvl3pPr marL="475476" indent="0" algn="l">
              <a:buFont typeface="+mj-lt"/>
              <a:buAutoNum type="arabicPeriod"/>
              <a:defRPr sz="1600">
                <a:solidFill>
                  <a:schemeClr val="bg1">
                    <a:lumMod val="50000"/>
                  </a:schemeClr>
                </a:solidFill>
                <a:latin typeface="Georgia"/>
                <a:cs typeface="Georgia"/>
              </a:defRPr>
            </a:lvl3pPr>
            <a:lvl4pPr marL="694927" indent="0" algn="l">
              <a:buFont typeface="+mj-lt"/>
              <a:buAutoNum type="alphaLcParenR"/>
              <a:defRPr sz="1600">
                <a:solidFill>
                  <a:schemeClr val="bg1">
                    <a:lumMod val="50000"/>
                  </a:schemeClr>
                </a:solidFill>
                <a:latin typeface="Georgia"/>
                <a:cs typeface="Georgia"/>
              </a:defRPr>
            </a:lvl4pPr>
            <a:lvl5pPr marL="932665" indent="0" algn="l">
              <a:buFont typeface="Arial"/>
              <a:buChar char="•"/>
              <a:defRPr sz="1600">
                <a:solidFill>
                  <a:schemeClr val="bg1">
                    <a:lumMod val="50000"/>
                  </a:schemeClr>
                </a:solidFill>
                <a:latin typeface="Georgia"/>
                <a:cs typeface="Georgia"/>
              </a:defRPr>
            </a:lvl5pPr>
          </a:lstStyle>
          <a:p>
            <a:pPr lvl="0"/>
            <a:r>
              <a:rPr lang="en-US" dirty="0"/>
              <a:t>  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19" name="Content Placeholder 2"/>
          <p:cNvSpPr>
            <a:spLocks noGrp="1"/>
          </p:cNvSpPr>
          <p:nvPr>
            <p:ph idx="17" hasCustomPrompt="1"/>
          </p:nvPr>
        </p:nvSpPr>
        <p:spPr>
          <a:xfrm>
            <a:off x="5105400" y="2575719"/>
            <a:ext cx="3581400" cy="2834481"/>
          </a:xfrm>
          <a:prstGeom prst="rect">
            <a:avLst/>
          </a:prstGeom>
          <a:ln>
            <a:solidFill>
              <a:schemeClr val="bg1"/>
            </a:solidFill>
          </a:ln>
        </p:spPr>
        <p:txBody>
          <a:bodyPr/>
          <a:lstStyle>
            <a:lvl1pPr marL="0" indent="0" algn="l">
              <a:buFont typeface="+mj-lt"/>
              <a:buAutoNum type="romanUcPeriod"/>
              <a:defRPr sz="1800" b="0">
                <a:solidFill>
                  <a:schemeClr val="bg1">
                    <a:lumMod val="50000"/>
                  </a:schemeClr>
                </a:solidFill>
                <a:latin typeface="Georgia"/>
                <a:cs typeface="Georgia"/>
              </a:defRPr>
            </a:lvl1pPr>
            <a:lvl2pPr marL="210307" indent="0" algn="l">
              <a:buFont typeface="+mj-lt"/>
              <a:buAutoNum type="alphaUcPeriod"/>
              <a:defRPr sz="1600" b="1" i="0">
                <a:solidFill>
                  <a:schemeClr val="bg1">
                    <a:lumMod val="50000"/>
                  </a:schemeClr>
                </a:solidFill>
                <a:latin typeface="Georgia"/>
                <a:cs typeface="Georgia"/>
              </a:defRPr>
            </a:lvl2pPr>
            <a:lvl3pPr marL="475476" indent="0" algn="l">
              <a:buFont typeface="+mj-lt"/>
              <a:buAutoNum type="arabicPeriod"/>
              <a:defRPr sz="1600">
                <a:solidFill>
                  <a:schemeClr val="bg1">
                    <a:lumMod val="50000"/>
                  </a:schemeClr>
                </a:solidFill>
                <a:latin typeface="Georgia"/>
                <a:cs typeface="Georgia"/>
              </a:defRPr>
            </a:lvl3pPr>
            <a:lvl4pPr marL="694927" indent="0" algn="l">
              <a:buFont typeface="+mj-lt"/>
              <a:buAutoNum type="alphaLcParenR"/>
              <a:defRPr sz="1600">
                <a:solidFill>
                  <a:schemeClr val="bg1">
                    <a:lumMod val="50000"/>
                  </a:schemeClr>
                </a:solidFill>
                <a:latin typeface="Georgia"/>
                <a:cs typeface="Georgia"/>
              </a:defRPr>
            </a:lvl4pPr>
            <a:lvl5pPr marL="932665" indent="0" algn="l">
              <a:buFont typeface="Arial"/>
              <a:buChar char="•"/>
              <a:defRPr sz="1600">
                <a:solidFill>
                  <a:schemeClr val="bg1">
                    <a:lumMod val="50000"/>
                  </a:schemeClr>
                </a:solidFill>
                <a:latin typeface="Georgia"/>
                <a:cs typeface="Georgia"/>
              </a:defRPr>
            </a:lvl5pPr>
          </a:lstStyle>
          <a:p>
            <a:pPr lvl="0"/>
            <a:r>
              <a:rPr lang="en-US" dirty="0"/>
              <a:t>  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10" name="Rectangle 9"/>
          <p:cNvSpPr/>
          <p:nvPr/>
        </p:nvSpPr>
        <p:spPr>
          <a:xfrm>
            <a:off x="5105409" y="5741625"/>
            <a:ext cx="3660775" cy="400110"/>
          </a:xfrm>
          <a:prstGeom prst="rect">
            <a:avLst/>
          </a:prstGeom>
        </p:spPr>
        <p:txBody>
          <a:bodyPr wrap="square">
            <a:spAutoFit/>
          </a:bodyPr>
          <a:lstStyle/>
          <a:p>
            <a:r>
              <a:rPr lang="en-US" sz="1000" i="1" dirty="0">
                <a:solidFill>
                  <a:prstClr val="white">
                    <a:lumMod val="65000"/>
                  </a:prstClr>
                </a:solidFill>
                <a:latin typeface="Georgia"/>
                <a:cs typeface="Georgia"/>
              </a:rPr>
              <a:t>Caption Text Option 2: shown in VA Light Grey and set differently as for calling out sidebar information</a:t>
            </a:r>
          </a:p>
        </p:txBody>
      </p:sp>
      <p:sp>
        <p:nvSpPr>
          <p:cNvPr id="12" name="Rectangle 11"/>
          <p:cNvSpPr/>
          <p:nvPr/>
        </p:nvSpPr>
        <p:spPr>
          <a:xfrm>
            <a:off x="914409" y="5741625"/>
            <a:ext cx="3660775" cy="400110"/>
          </a:xfrm>
          <a:prstGeom prst="rect">
            <a:avLst/>
          </a:prstGeom>
        </p:spPr>
        <p:txBody>
          <a:bodyPr wrap="square">
            <a:spAutoFit/>
          </a:bodyPr>
          <a:lstStyle/>
          <a:p>
            <a:r>
              <a:rPr lang="en-US" sz="1000" dirty="0">
                <a:solidFill>
                  <a:srgbClr val="3088CD"/>
                </a:solidFill>
                <a:latin typeface="Georgia"/>
                <a:cs typeface="Georgia"/>
              </a:rPr>
              <a:t>Caption Text Option 1: shown in VA Light Blue and set differently as for calling out sidebar information</a:t>
            </a:r>
          </a:p>
        </p:txBody>
      </p:sp>
      <p:sp>
        <p:nvSpPr>
          <p:cNvPr id="25" name="TextBox 24"/>
          <p:cNvSpPr txBox="1"/>
          <p:nvPr/>
        </p:nvSpPr>
        <p:spPr>
          <a:xfrm>
            <a:off x="914400" y="317212"/>
            <a:ext cx="6705600" cy="292388"/>
          </a:xfrm>
          <a:prstGeom prst="rect">
            <a:avLst/>
          </a:prstGeom>
          <a:noFill/>
        </p:spPr>
        <p:txBody>
          <a:bodyPr wrap="square" rtlCol="0">
            <a:spAutoFit/>
          </a:bodyPr>
          <a:lstStyle/>
          <a:p>
            <a:r>
              <a:rPr lang="en-US" sz="1300" cap="all" dirty="0">
                <a:solidFill>
                  <a:prstClr val="white"/>
                </a:solidFill>
                <a:latin typeface="Georgia"/>
                <a:cs typeface="Georgia"/>
              </a:rPr>
              <a:t>CLICK HERE TO EDIT DOCUMENT TITLE HEADER INFORMATION</a:t>
            </a:r>
          </a:p>
        </p:txBody>
      </p:sp>
    </p:spTree>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p:cSld name="2_Comparison">
    <p:spTree>
      <p:nvGrpSpPr>
        <p:cNvPr id="1" name=""/>
        <p:cNvGrpSpPr/>
        <p:nvPr/>
      </p:nvGrpSpPr>
      <p:grpSpPr>
        <a:xfrm>
          <a:off x="0" y="0"/>
          <a:ext cx="0" cy="0"/>
          <a:chOff x="0" y="0"/>
          <a:chExt cx="0" cy="0"/>
        </a:xfrm>
      </p:grpSpPr>
      <p:pic>
        <p:nvPicPr>
          <p:cNvPr id="9" name="Picture 8" title="I CARE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1891" y="152418"/>
            <a:ext cx="648010" cy="495963"/>
          </a:xfrm>
          <a:prstGeom prst="rect">
            <a:avLst/>
          </a:prstGeom>
        </p:spPr>
      </p:pic>
      <p:grpSp>
        <p:nvGrpSpPr>
          <p:cNvPr id="11" name="Group 10"/>
          <p:cNvGrpSpPr/>
          <p:nvPr/>
        </p:nvGrpSpPr>
        <p:grpSpPr>
          <a:xfrm>
            <a:off x="152400" y="6553218"/>
            <a:ext cx="8763000" cy="304801"/>
            <a:chOff x="152400" y="6553200"/>
            <a:chExt cx="8763000" cy="304801"/>
          </a:xfrm>
        </p:grpSpPr>
        <p:sp>
          <p:nvSpPr>
            <p:cNvPr id="18" name="Footer Placeholder 2"/>
            <p:cNvSpPr txBox="1">
              <a:spLocks/>
            </p:cNvSpPr>
            <p:nvPr/>
          </p:nvSpPr>
          <p:spPr>
            <a:xfrm>
              <a:off x="152400" y="6553200"/>
              <a:ext cx="3505200" cy="304801"/>
            </a:xfrm>
            <a:prstGeom prst="rect">
              <a:avLst/>
            </a:prstGeom>
          </p:spPr>
          <p:txBody>
            <a:bodyPr anchor="ctr"/>
            <a:lstStyle>
              <a:lvl1pPr>
                <a:defRPr sz="1000" spc="600">
                  <a:solidFill>
                    <a:schemeClr val="bg1"/>
                  </a:solidFill>
                  <a:latin typeface="Myriad Pro"/>
                  <a:cs typeface="Myriad Pro"/>
                </a:defRPr>
              </a:lvl1pPr>
            </a:lstStyle>
            <a:p>
              <a:pPr defTabSz="457189">
                <a:defRPr/>
              </a:pPr>
              <a:r>
                <a:rPr lang="en-US" dirty="0">
                  <a:solidFill>
                    <a:prstClr val="white"/>
                  </a:solidFill>
                  <a:latin typeface="Georgia"/>
                  <a:cs typeface="Georgia"/>
                </a:rPr>
                <a:t>U.S. Department of Veterans Affairs</a:t>
              </a:r>
            </a:p>
          </p:txBody>
        </p:sp>
        <p:sp>
          <p:nvSpPr>
            <p:cNvPr id="19" name="Footer Placeholder 2"/>
            <p:cNvSpPr txBox="1">
              <a:spLocks/>
            </p:cNvSpPr>
            <p:nvPr/>
          </p:nvSpPr>
          <p:spPr>
            <a:xfrm>
              <a:off x="4419600" y="6553200"/>
              <a:ext cx="1143000" cy="304801"/>
            </a:xfrm>
            <a:prstGeom prst="rect">
              <a:avLst/>
            </a:prstGeom>
          </p:spPr>
          <p:txBody>
            <a:bodyPr anchor="ctr"/>
            <a:lstStyle>
              <a:lvl1pPr>
                <a:defRPr sz="1000" spc="600">
                  <a:solidFill>
                    <a:schemeClr val="bg1"/>
                  </a:solidFill>
                  <a:latin typeface="Myriad Pro"/>
                  <a:cs typeface="Myriad Pro"/>
                </a:defRPr>
              </a:lvl1pPr>
            </a:lstStyle>
            <a:p>
              <a:pPr defTabSz="457189">
                <a:defRPr/>
              </a:pPr>
              <a:r>
                <a:rPr lang="en-US" dirty="0">
                  <a:solidFill>
                    <a:prstClr val="white"/>
                  </a:solidFill>
                  <a:latin typeface="Georgia"/>
                  <a:cs typeface="Georgia"/>
                </a:rPr>
                <a:t>DATE</a:t>
              </a:r>
            </a:p>
          </p:txBody>
        </p:sp>
        <p:sp>
          <p:nvSpPr>
            <p:cNvPr id="20" name="Footer Placeholder 2"/>
            <p:cNvSpPr txBox="1">
              <a:spLocks/>
            </p:cNvSpPr>
            <p:nvPr/>
          </p:nvSpPr>
          <p:spPr>
            <a:xfrm>
              <a:off x="5410200" y="6553200"/>
              <a:ext cx="3505200" cy="304801"/>
            </a:xfrm>
            <a:prstGeom prst="rect">
              <a:avLst/>
            </a:prstGeom>
          </p:spPr>
          <p:txBody>
            <a:bodyPr anchor="ctr"/>
            <a:lstStyle>
              <a:lvl1pPr>
                <a:defRPr sz="1000" spc="600">
                  <a:solidFill>
                    <a:schemeClr val="bg1"/>
                  </a:solidFill>
                  <a:latin typeface="Myriad Pro"/>
                  <a:cs typeface="Myriad Pro"/>
                </a:defRPr>
              </a:lvl1pPr>
            </a:lstStyle>
            <a:p>
              <a:pPr algn="r" defTabSz="457189">
                <a:defRPr/>
              </a:pPr>
              <a:fld id="{1A5F8DB0-55B4-0340-8C35-5B2202340F07}" type="slidenum">
                <a:rPr lang="en-US" smtClean="0">
                  <a:solidFill>
                    <a:prstClr val="white"/>
                  </a:solidFill>
                  <a:latin typeface="Georgia"/>
                  <a:cs typeface="Georgia"/>
                </a:rPr>
                <a:pPr algn="r" defTabSz="457189">
                  <a:defRPr/>
                </a:pPr>
                <a:t>‹#›</a:t>
              </a:fld>
              <a:endParaRPr lang="en-US" dirty="0">
                <a:solidFill>
                  <a:prstClr val="white"/>
                </a:solidFill>
                <a:latin typeface="Georgia"/>
                <a:cs typeface="Georgia"/>
              </a:endParaRPr>
            </a:p>
          </p:txBody>
        </p:sp>
      </p:grpSp>
      <p:sp>
        <p:nvSpPr>
          <p:cNvPr id="15" name="Content Placeholder 2"/>
          <p:cNvSpPr>
            <a:spLocks noGrp="1"/>
          </p:cNvSpPr>
          <p:nvPr>
            <p:ph idx="1" hasCustomPrompt="1"/>
          </p:nvPr>
        </p:nvSpPr>
        <p:spPr>
          <a:xfrm>
            <a:off x="914400" y="2286002"/>
            <a:ext cx="3581400" cy="3581401"/>
          </a:xfrm>
          <a:prstGeom prst="rect">
            <a:avLst/>
          </a:prstGeom>
          <a:ln>
            <a:solidFill>
              <a:schemeClr val="bg1"/>
            </a:solidFill>
          </a:ln>
        </p:spPr>
        <p:txBody>
          <a:bodyPr/>
          <a:lstStyle>
            <a:lvl1pPr marL="0" indent="0" algn="l">
              <a:buFont typeface="+mj-lt"/>
              <a:buAutoNum type="romanUcPeriod"/>
              <a:defRPr sz="1800" b="0">
                <a:solidFill>
                  <a:schemeClr val="bg1">
                    <a:lumMod val="50000"/>
                  </a:schemeClr>
                </a:solidFill>
                <a:latin typeface="Georgia"/>
                <a:cs typeface="Georgia"/>
              </a:defRPr>
            </a:lvl1pPr>
            <a:lvl2pPr marL="210307" indent="0" algn="l">
              <a:buFont typeface="+mj-lt"/>
              <a:buAutoNum type="alphaUcPeriod"/>
              <a:defRPr sz="1600" b="1" i="0">
                <a:solidFill>
                  <a:schemeClr val="bg1">
                    <a:lumMod val="50000"/>
                  </a:schemeClr>
                </a:solidFill>
                <a:latin typeface="Georgia"/>
                <a:cs typeface="Georgia"/>
              </a:defRPr>
            </a:lvl2pPr>
            <a:lvl3pPr marL="475476" indent="0" algn="l">
              <a:buFont typeface="+mj-lt"/>
              <a:buAutoNum type="arabicPeriod"/>
              <a:defRPr sz="1600">
                <a:solidFill>
                  <a:schemeClr val="bg1">
                    <a:lumMod val="50000"/>
                  </a:schemeClr>
                </a:solidFill>
                <a:latin typeface="Georgia"/>
                <a:cs typeface="Georgia"/>
              </a:defRPr>
            </a:lvl3pPr>
            <a:lvl4pPr marL="694927" indent="0" algn="l">
              <a:buFont typeface="+mj-lt"/>
              <a:buAutoNum type="alphaLcParenR"/>
              <a:defRPr sz="1600">
                <a:solidFill>
                  <a:schemeClr val="bg1">
                    <a:lumMod val="50000"/>
                  </a:schemeClr>
                </a:solidFill>
                <a:latin typeface="Georgia"/>
                <a:cs typeface="Georgia"/>
              </a:defRPr>
            </a:lvl4pPr>
            <a:lvl5pPr marL="932665" indent="0" algn="l">
              <a:buFont typeface="Arial"/>
              <a:buChar char="•"/>
              <a:defRPr sz="1600">
                <a:solidFill>
                  <a:schemeClr val="bg1">
                    <a:lumMod val="50000"/>
                  </a:schemeClr>
                </a:solidFill>
                <a:latin typeface="Georgia"/>
                <a:cs typeface="Georgia"/>
              </a:defRPr>
            </a:lvl5pPr>
          </a:lstStyle>
          <a:p>
            <a:pPr lvl="0"/>
            <a:r>
              <a:rPr lang="en-US" dirty="0"/>
              <a:t>  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17" name="Content Placeholder 2"/>
          <p:cNvSpPr>
            <a:spLocks noGrp="1"/>
          </p:cNvSpPr>
          <p:nvPr>
            <p:ph idx="17" hasCustomPrompt="1"/>
          </p:nvPr>
        </p:nvSpPr>
        <p:spPr>
          <a:xfrm>
            <a:off x="4838700" y="2286002"/>
            <a:ext cx="3543300" cy="3581401"/>
          </a:xfrm>
          <a:prstGeom prst="rect">
            <a:avLst/>
          </a:prstGeom>
          <a:ln>
            <a:solidFill>
              <a:schemeClr val="bg1"/>
            </a:solidFill>
          </a:ln>
        </p:spPr>
        <p:txBody>
          <a:bodyPr/>
          <a:lstStyle>
            <a:lvl1pPr marL="0" indent="0" algn="l">
              <a:buFont typeface="+mj-lt"/>
              <a:buAutoNum type="romanUcPeriod"/>
              <a:defRPr sz="1800" b="0">
                <a:solidFill>
                  <a:schemeClr val="bg1">
                    <a:lumMod val="50000"/>
                  </a:schemeClr>
                </a:solidFill>
                <a:latin typeface="Georgia"/>
                <a:cs typeface="Georgia"/>
              </a:defRPr>
            </a:lvl1pPr>
            <a:lvl2pPr marL="210307" indent="0" algn="l">
              <a:buFont typeface="+mj-lt"/>
              <a:buAutoNum type="alphaUcPeriod"/>
              <a:defRPr sz="1600" b="1" i="0">
                <a:solidFill>
                  <a:schemeClr val="bg1">
                    <a:lumMod val="50000"/>
                  </a:schemeClr>
                </a:solidFill>
                <a:latin typeface="Georgia"/>
                <a:cs typeface="Georgia"/>
              </a:defRPr>
            </a:lvl2pPr>
            <a:lvl3pPr marL="475476" indent="0" algn="l">
              <a:buFont typeface="+mj-lt"/>
              <a:buAutoNum type="arabicPeriod"/>
              <a:defRPr sz="1600">
                <a:solidFill>
                  <a:schemeClr val="bg1">
                    <a:lumMod val="50000"/>
                  </a:schemeClr>
                </a:solidFill>
                <a:latin typeface="Georgia"/>
                <a:cs typeface="Georgia"/>
              </a:defRPr>
            </a:lvl3pPr>
            <a:lvl4pPr marL="694927" indent="0" algn="l">
              <a:buFont typeface="+mj-lt"/>
              <a:buAutoNum type="alphaLcParenR"/>
              <a:defRPr sz="1600">
                <a:solidFill>
                  <a:schemeClr val="bg1">
                    <a:lumMod val="50000"/>
                  </a:schemeClr>
                </a:solidFill>
                <a:latin typeface="Georgia"/>
                <a:cs typeface="Georgia"/>
              </a:defRPr>
            </a:lvl4pPr>
            <a:lvl5pPr marL="932665" indent="0" algn="l">
              <a:buFont typeface="Arial"/>
              <a:buChar char="•"/>
              <a:defRPr sz="1600">
                <a:solidFill>
                  <a:schemeClr val="bg1">
                    <a:lumMod val="50000"/>
                  </a:schemeClr>
                </a:solidFill>
                <a:latin typeface="Georgia"/>
                <a:cs typeface="Georgia"/>
              </a:defRPr>
            </a:lvl5pPr>
          </a:lstStyle>
          <a:p>
            <a:pPr lvl="0"/>
            <a:r>
              <a:rPr lang="en-US" dirty="0"/>
              <a:t>  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10" name="Title 1"/>
          <p:cNvSpPr>
            <a:spLocks noGrp="1"/>
          </p:cNvSpPr>
          <p:nvPr>
            <p:ph type="title" hasCustomPrompt="1"/>
          </p:nvPr>
        </p:nvSpPr>
        <p:spPr>
          <a:xfrm>
            <a:off x="914400" y="1600200"/>
            <a:ext cx="7467600" cy="457200"/>
          </a:xfrm>
          <a:prstGeom prst="rect">
            <a:avLst/>
          </a:prstGeom>
          <a:ln>
            <a:solidFill>
              <a:schemeClr val="bg1"/>
            </a:solidFill>
          </a:ln>
        </p:spPr>
        <p:txBody>
          <a:bodyPr/>
          <a:lstStyle>
            <a:lvl1pPr algn="l">
              <a:defRPr sz="2000" b="1" i="0" cap="all">
                <a:solidFill>
                  <a:srgbClr val="174782"/>
                </a:solidFill>
                <a:latin typeface="Georgia"/>
                <a:cs typeface="Georgia"/>
              </a:defRPr>
            </a:lvl1pPr>
          </a:lstStyle>
          <a:p>
            <a:r>
              <a:rPr lang="en-US" dirty="0"/>
              <a:t>CLICK TO EDIT MASTER TITLE STYLE</a:t>
            </a:r>
          </a:p>
        </p:txBody>
      </p:sp>
      <p:sp>
        <p:nvSpPr>
          <p:cNvPr id="16" name="TextBox 15"/>
          <p:cNvSpPr txBox="1"/>
          <p:nvPr/>
        </p:nvSpPr>
        <p:spPr>
          <a:xfrm>
            <a:off x="914400" y="317212"/>
            <a:ext cx="6705600" cy="292388"/>
          </a:xfrm>
          <a:prstGeom prst="rect">
            <a:avLst/>
          </a:prstGeom>
          <a:noFill/>
        </p:spPr>
        <p:txBody>
          <a:bodyPr wrap="square" rtlCol="0">
            <a:spAutoFit/>
          </a:bodyPr>
          <a:lstStyle/>
          <a:p>
            <a:r>
              <a:rPr lang="en-US" sz="1300" cap="all" dirty="0">
                <a:solidFill>
                  <a:prstClr val="white"/>
                </a:solidFill>
                <a:latin typeface="Georgia"/>
                <a:cs typeface="Georgia"/>
              </a:rPr>
              <a:t>CLICK HERE TO EDIT DOCUMENT TITLE HEADER INFORMATION</a:t>
            </a:r>
          </a:p>
        </p:txBody>
      </p:sp>
    </p:spTree>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p:cSld name="Picture with Caption">
    <p:spTree>
      <p:nvGrpSpPr>
        <p:cNvPr id="1" name=""/>
        <p:cNvGrpSpPr/>
        <p:nvPr/>
      </p:nvGrpSpPr>
      <p:grpSpPr>
        <a:xfrm>
          <a:off x="0" y="0"/>
          <a:ext cx="0" cy="0"/>
          <a:chOff x="0" y="0"/>
          <a:chExt cx="0" cy="0"/>
        </a:xfrm>
      </p:grpSpPr>
      <p:pic>
        <p:nvPicPr>
          <p:cNvPr id="12" name="Picture 11" title="I CARE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1891" y="152418"/>
            <a:ext cx="648010" cy="495963"/>
          </a:xfrm>
          <a:prstGeom prst="rect">
            <a:avLst/>
          </a:prstGeom>
        </p:spPr>
      </p:pic>
      <p:grpSp>
        <p:nvGrpSpPr>
          <p:cNvPr id="17" name="Group 16"/>
          <p:cNvGrpSpPr/>
          <p:nvPr/>
        </p:nvGrpSpPr>
        <p:grpSpPr>
          <a:xfrm>
            <a:off x="152400" y="6553218"/>
            <a:ext cx="8763000" cy="304801"/>
            <a:chOff x="152400" y="6553200"/>
            <a:chExt cx="8763000" cy="304801"/>
          </a:xfrm>
        </p:grpSpPr>
        <p:sp>
          <p:nvSpPr>
            <p:cNvPr id="18" name="Footer Placeholder 2"/>
            <p:cNvSpPr txBox="1">
              <a:spLocks/>
            </p:cNvSpPr>
            <p:nvPr/>
          </p:nvSpPr>
          <p:spPr>
            <a:xfrm>
              <a:off x="152400" y="6553200"/>
              <a:ext cx="3505200" cy="304801"/>
            </a:xfrm>
            <a:prstGeom prst="rect">
              <a:avLst/>
            </a:prstGeom>
          </p:spPr>
          <p:txBody>
            <a:bodyPr anchor="ctr"/>
            <a:lstStyle>
              <a:lvl1pPr>
                <a:defRPr sz="1000" spc="600">
                  <a:solidFill>
                    <a:schemeClr val="bg1"/>
                  </a:solidFill>
                  <a:latin typeface="Myriad Pro"/>
                  <a:cs typeface="Myriad Pro"/>
                </a:defRPr>
              </a:lvl1pPr>
            </a:lstStyle>
            <a:p>
              <a:pPr defTabSz="457189">
                <a:defRPr/>
              </a:pPr>
              <a:r>
                <a:rPr lang="en-US" dirty="0">
                  <a:solidFill>
                    <a:prstClr val="white"/>
                  </a:solidFill>
                  <a:latin typeface="Georgia"/>
                  <a:cs typeface="Georgia"/>
                </a:rPr>
                <a:t>U.S. Department of Veterans Affairs</a:t>
              </a:r>
            </a:p>
          </p:txBody>
        </p:sp>
        <p:sp>
          <p:nvSpPr>
            <p:cNvPr id="19" name="Footer Placeholder 2"/>
            <p:cNvSpPr txBox="1">
              <a:spLocks/>
            </p:cNvSpPr>
            <p:nvPr/>
          </p:nvSpPr>
          <p:spPr>
            <a:xfrm>
              <a:off x="4419600" y="6553200"/>
              <a:ext cx="1143000" cy="304801"/>
            </a:xfrm>
            <a:prstGeom prst="rect">
              <a:avLst/>
            </a:prstGeom>
          </p:spPr>
          <p:txBody>
            <a:bodyPr anchor="ctr"/>
            <a:lstStyle>
              <a:lvl1pPr>
                <a:defRPr sz="1000" spc="600">
                  <a:solidFill>
                    <a:schemeClr val="bg1"/>
                  </a:solidFill>
                  <a:latin typeface="Myriad Pro"/>
                  <a:cs typeface="Myriad Pro"/>
                </a:defRPr>
              </a:lvl1pPr>
            </a:lstStyle>
            <a:p>
              <a:pPr defTabSz="457189">
                <a:defRPr/>
              </a:pPr>
              <a:r>
                <a:rPr lang="en-US" dirty="0">
                  <a:solidFill>
                    <a:prstClr val="white"/>
                  </a:solidFill>
                  <a:latin typeface="Georgia"/>
                  <a:cs typeface="Georgia"/>
                </a:rPr>
                <a:t>DATE</a:t>
              </a:r>
            </a:p>
          </p:txBody>
        </p:sp>
        <p:sp>
          <p:nvSpPr>
            <p:cNvPr id="20" name="Footer Placeholder 2"/>
            <p:cNvSpPr txBox="1">
              <a:spLocks/>
            </p:cNvSpPr>
            <p:nvPr/>
          </p:nvSpPr>
          <p:spPr>
            <a:xfrm>
              <a:off x="5410200" y="6553200"/>
              <a:ext cx="3505200" cy="304801"/>
            </a:xfrm>
            <a:prstGeom prst="rect">
              <a:avLst/>
            </a:prstGeom>
          </p:spPr>
          <p:txBody>
            <a:bodyPr anchor="ctr"/>
            <a:lstStyle>
              <a:lvl1pPr>
                <a:defRPr sz="1000" spc="600">
                  <a:solidFill>
                    <a:schemeClr val="bg1"/>
                  </a:solidFill>
                  <a:latin typeface="Myriad Pro"/>
                  <a:cs typeface="Myriad Pro"/>
                </a:defRPr>
              </a:lvl1pPr>
            </a:lstStyle>
            <a:p>
              <a:pPr algn="r" defTabSz="457189">
                <a:defRPr/>
              </a:pPr>
              <a:fld id="{1A5F8DB0-55B4-0340-8C35-5B2202340F07}" type="slidenum">
                <a:rPr lang="en-US" smtClean="0">
                  <a:solidFill>
                    <a:prstClr val="white"/>
                  </a:solidFill>
                  <a:latin typeface="Georgia"/>
                  <a:cs typeface="Georgia"/>
                </a:rPr>
                <a:pPr algn="r" defTabSz="457189">
                  <a:defRPr/>
                </a:pPr>
                <a:t>‹#›</a:t>
              </a:fld>
              <a:endParaRPr lang="en-US" dirty="0">
                <a:solidFill>
                  <a:prstClr val="white"/>
                </a:solidFill>
                <a:latin typeface="Georgia"/>
                <a:cs typeface="Georgia"/>
              </a:endParaRPr>
            </a:p>
          </p:txBody>
        </p:sp>
      </p:grpSp>
      <p:sp>
        <p:nvSpPr>
          <p:cNvPr id="11" name="Rectangle 10"/>
          <p:cNvSpPr/>
          <p:nvPr/>
        </p:nvSpPr>
        <p:spPr>
          <a:xfrm>
            <a:off x="4724401" y="1295400"/>
            <a:ext cx="3867944" cy="4191000"/>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defRPr/>
            </a:pPr>
            <a:r>
              <a:rPr lang="en-US" dirty="0">
                <a:solidFill>
                  <a:prstClr val="white"/>
                </a:solidFill>
                <a:latin typeface="Georgia"/>
                <a:cs typeface="Georgia"/>
              </a:rPr>
              <a:t>Click to insert image</a:t>
            </a:r>
            <a:br>
              <a:rPr lang="en-US" dirty="0">
                <a:solidFill>
                  <a:prstClr val="white"/>
                </a:solidFill>
                <a:latin typeface="Georgia"/>
                <a:cs typeface="Georgia"/>
              </a:rPr>
            </a:br>
            <a:r>
              <a:rPr lang="en-US" dirty="0">
                <a:solidFill>
                  <a:prstClr val="white"/>
                </a:solidFill>
                <a:latin typeface="Georgia"/>
                <a:cs typeface="Georgia"/>
              </a:rPr>
              <a:t/>
            </a:r>
            <a:br>
              <a:rPr lang="en-US" dirty="0">
                <a:solidFill>
                  <a:prstClr val="white"/>
                </a:solidFill>
                <a:latin typeface="Georgia"/>
                <a:cs typeface="Georgia"/>
              </a:rPr>
            </a:br>
            <a:r>
              <a:rPr lang="en-US" dirty="0">
                <a:solidFill>
                  <a:prstClr val="white"/>
                </a:solidFill>
                <a:latin typeface="Georgia"/>
                <a:cs typeface="Georgia"/>
              </a:rPr>
              <a:t>REMEMBER</a:t>
            </a:r>
            <a:r>
              <a:rPr lang="en-US" sz="1400" dirty="0">
                <a:solidFill>
                  <a:prstClr val="white"/>
                </a:solidFill>
                <a:latin typeface="Georgia"/>
                <a:cs typeface="Georgia"/>
              </a:rPr>
              <a:t> </a:t>
            </a:r>
            <a:br>
              <a:rPr lang="en-US" sz="1400" dirty="0">
                <a:solidFill>
                  <a:prstClr val="white"/>
                </a:solidFill>
                <a:latin typeface="Georgia"/>
                <a:cs typeface="Georgia"/>
              </a:rPr>
            </a:br>
            <a:r>
              <a:rPr lang="en-US" sz="1400" dirty="0">
                <a:solidFill>
                  <a:prstClr val="white"/>
                </a:solidFill>
                <a:latin typeface="Georgia"/>
                <a:cs typeface="Georgia"/>
              </a:rPr>
              <a:t>Add alternate text to your image </a:t>
            </a:r>
            <a:br>
              <a:rPr lang="en-US" sz="1400" dirty="0">
                <a:solidFill>
                  <a:prstClr val="white"/>
                </a:solidFill>
                <a:latin typeface="Georgia"/>
                <a:cs typeface="Georgia"/>
              </a:rPr>
            </a:br>
            <a:r>
              <a:rPr lang="en-US" sz="1400" dirty="0">
                <a:solidFill>
                  <a:prstClr val="white"/>
                </a:solidFill>
                <a:latin typeface="Georgia"/>
                <a:cs typeface="Georgia"/>
              </a:rPr>
              <a:t>for 508 accessibility.</a:t>
            </a:r>
            <a:br>
              <a:rPr lang="en-US" sz="1400" dirty="0">
                <a:solidFill>
                  <a:prstClr val="white"/>
                </a:solidFill>
                <a:latin typeface="Georgia"/>
                <a:cs typeface="Georgia"/>
              </a:rPr>
            </a:br>
            <a:r>
              <a:rPr lang="en-US" sz="1400" dirty="0">
                <a:solidFill>
                  <a:prstClr val="white"/>
                </a:solidFill>
                <a:latin typeface="Georgia"/>
                <a:cs typeface="Georgia"/>
              </a:rPr>
              <a:t/>
            </a:r>
            <a:br>
              <a:rPr lang="en-US" sz="1400" dirty="0">
                <a:solidFill>
                  <a:prstClr val="white"/>
                </a:solidFill>
                <a:latin typeface="Georgia"/>
                <a:cs typeface="Georgia"/>
              </a:rPr>
            </a:br>
            <a:r>
              <a:rPr lang="en-US" sz="1400" dirty="0">
                <a:solidFill>
                  <a:prstClr val="white"/>
                </a:solidFill>
                <a:latin typeface="Georgia"/>
                <a:cs typeface="Georgia"/>
              </a:rPr>
              <a:t>For more information on how to do this </a:t>
            </a:r>
            <a:br>
              <a:rPr lang="en-US" sz="1400" dirty="0">
                <a:solidFill>
                  <a:prstClr val="white"/>
                </a:solidFill>
                <a:latin typeface="Georgia"/>
                <a:cs typeface="Georgia"/>
              </a:rPr>
            </a:br>
            <a:r>
              <a:rPr lang="en-US" sz="1400" dirty="0">
                <a:solidFill>
                  <a:prstClr val="white"/>
                </a:solidFill>
                <a:latin typeface="Georgia"/>
                <a:cs typeface="Georgia"/>
              </a:rPr>
              <a:t>please visit: </a:t>
            </a:r>
            <a:r>
              <a:rPr lang="en-US" sz="1400" dirty="0">
                <a:solidFill>
                  <a:prstClr val="white"/>
                </a:solidFill>
                <a:latin typeface="Georgia"/>
                <a:cs typeface="Georgia"/>
                <a:hlinkClick r:id="rId3"/>
              </a:rPr>
              <a:t>http://www.section508.va.gov/support/tutorials/powerpoint/index.asp</a:t>
            </a:r>
            <a:endParaRPr lang="en-US" sz="1400" dirty="0">
              <a:solidFill>
                <a:prstClr val="white"/>
              </a:solidFill>
              <a:latin typeface="Georgia"/>
              <a:cs typeface="Georgia"/>
            </a:endParaRPr>
          </a:p>
        </p:txBody>
      </p:sp>
      <p:sp>
        <p:nvSpPr>
          <p:cNvPr id="4" name="Text Placeholder 3"/>
          <p:cNvSpPr>
            <a:spLocks noGrp="1"/>
          </p:cNvSpPr>
          <p:nvPr>
            <p:ph type="body" sz="half" idx="2" hasCustomPrompt="1"/>
          </p:nvPr>
        </p:nvSpPr>
        <p:spPr>
          <a:xfrm>
            <a:off x="914400" y="1828798"/>
            <a:ext cx="3352800" cy="4495802"/>
          </a:xfrm>
          <a:prstGeom prst="rect">
            <a:avLst/>
          </a:prstGeom>
          <a:ln>
            <a:solidFill>
              <a:schemeClr val="bg1"/>
            </a:solidFill>
          </a:ln>
        </p:spPr>
        <p:txBody>
          <a:bodyPr/>
          <a:lstStyle>
            <a:lvl1pPr marL="0" marR="0" indent="0" algn="l" defTabSz="457189" rtl="0" eaLnBrk="1" fontAlgn="auto" latinLnBrk="0" hangingPunct="1">
              <a:lnSpc>
                <a:spcPct val="100000"/>
              </a:lnSpc>
              <a:spcBef>
                <a:spcPct val="20000"/>
              </a:spcBef>
              <a:spcAft>
                <a:spcPts val="0"/>
              </a:spcAft>
              <a:buClrTx/>
              <a:buSzTx/>
              <a:buFont typeface="Arial"/>
              <a:buNone/>
              <a:tabLst/>
              <a:defRPr sz="1400">
                <a:solidFill>
                  <a:srgbClr val="7F7F7F"/>
                </a:solidFill>
                <a:latin typeface="Georgia"/>
                <a:cs typeface="Georgia"/>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marL="0" marR="0" lvl="0" indent="0" algn="l" defTabSz="457189" rtl="0" eaLnBrk="1" fontAlgn="auto" latinLnBrk="0" hangingPunct="1">
              <a:lnSpc>
                <a:spcPct val="100000"/>
              </a:lnSpc>
              <a:spcBef>
                <a:spcPct val="20000"/>
              </a:spcBef>
              <a:spcAft>
                <a:spcPts val="0"/>
              </a:spcAft>
              <a:buClrTx/>
              <a:buSzTx/>
              <a:buFont typeface="Arial"/>
              <a:buNone/>
              <a:tabLst/>
              <a:defRPr/>
            </a:pPr>
            <a:r>
              <a:rPr lang="en-US" dirty="0"/>
              <a:t>This area is proposed as a text box with information set at this approximate size and with this colorization. The size and layout proportions shown are merely recommendations and should be edited to accommodate your specific needs. This area is proposed as a text box with information set at this approximate size and with this colorization. The size and layout proportions shown are merely recommendations and should be edited to accommodate your specific needs. This area is proposed as a text box with information set at this approximate size and with this colorization. The size and layout proportions shown are merely recommendations and should be edited to accommodate your specific needs. </a:t>
            </a:r>
          </a:p>
          <a:p>
            <a:pPr marL="0" marR="0" lvl="0" indent="0" algn="l" defTabSz="457189" rtl="0" eaLnBrk="1" fontAlgn="auto" latinLnBrk="0" hangingPunct="1">
              <a:lnSpc>
                <a:spcPct val="100000"/>
              </a:lnSpc>
              <a:spcBef>
                <a:spcPct val="20000"/>
              </a:spcBef>
              <a:spcAft>
                <a:spcPts val="0"/>
              </a:spcAft>
              <a:buClrTx/>
              <a:buSzTx/>
              <a:buFont typeface="Arial"/>
              <a:buNone/>
              <a:tabLst/>
              <a:defRPr/>
            </a:pPr>
            <a:endParaRPr lang="en-US" dirty="0"/>
          </a:p>
          <a:p>
            <a:pPr lvl="0"/>
            <a:endParaRPr lang="en-US" dirty="0"/>
          </a:p>
        </p:txBody>
      </p:sp>
      <p:sp>
        <p:nvSpPr>
          <p:cNvPr id="2" name="Title 1"/>
          <p:cNvSpPr>
            <a:spLocks noGrp="1"/>
          </p:cNvSpPr>
          <p:nvPr>
            <p:ph type="title"/>
          </p:nvPr>
        </p:nvSpPr>
        <p:spPr>
          <a:xfrm>
            <a:off x="914400" y="1371599"/>
            <a:ext cx="3657600" cy="457200"/>
          </a:xfrm>
          <a:prstGeom prst="rect">
            <a:avLst/>
          </a:prstGeom>
          <a:ln>
            <a:solidFill>
              <a:schemeClr val="bg1"/>
            </a:solidFill>
          </a:ln>
        </p:spPr>
        <p:txBody>
          <a:bodyPr anchor="t"/>
          <a:lstStyle>
            <a:lvl1pPr algn="l">
              <a:defRPr sz="1800" b="1">
                <a:solidFill>
                  <a:srgbClr val="7F7F7F"/>
                </a:solidFill>
                <a:latin typeface="Georgia"/>
                <a:cs typeface="Georgia"/>
              </a:defRPr>
            </a:lvl1pPr>
          </a:lstStyle>
          <a:p>
            <a:r>
              <a:rPr lang="en-US"/>
              <a:t>Click to edit Master title style</a:t>
            </a:r>
            <a:endParaRPr lang="en-US" dirty="0"/>
          </a:p>
        </p:txBody>
      </p:sp>
      <p:sp>
        <p:nvSpPr>
          <p:cNvPr id="10" name="TextBox 9"/>
          <p:cNvSpPr txBox="1"/>
          <p:nvPr/>
        </p:nvSpPr>
        <p:spPr>
          <a:xfrm>
            <a:off x="4648201" y="5667348"/>
            <a:ext cx="3867944" cy="553998"/>
          </a:xfrm>
          <a:prstGeom prst="rect">
            <a:avLst/>
          </a:prstGeom>
          <a:noFill/>
        </p:spPr>
        <p:txBody>
          <a:bodyPr wrap="square" rtlCol="0">
            <a:spAutoFit/>
          </a:bodyPr>
          <a:lstStyle/>
          <a:p>
            <a:r>
              <a:rPr lang="en-US" sz="1000" dirty="0">
                <a:solidFill>
                  <a:srgbClr val="3088CD"/>
                </a:solidFill>
                <a:latin typeface="Georgia"/>
                <a:cs typeface="Georgia"/>
              </a:rPr>
              <a:t>Caption Text Option 1: shown in VA Light Blue and set differently for use in calling out information. REMEMBER to add alternate text to your image for 508 accessibility. </a:t>
            </a:r>
          </a:p>
        </p:txBody>
      </p:sp>
      <p:sp>
        <p:nvSpPr>
          <p:cNvPr id="16" name="TextBox 15"/>
          <p:cNvSpPr txBox="1"/>
          <p:nvPr/>
        </p:nvSpPr>
        <p:spPr>
          <a:xfrm>
            <a:off x="914400" y="317212"/>
            <a:ext cx="6705600" cy="292388"/>
          </a:xfrm>
          <a:prstGeom prst="rect">
            <a:avLst/>
          </a:prstGeom>
          <a:noFill/>
        </p:spPr>
        <p:txBody>
          <a:bodyPr wrap="square" rtlCol="0">
            <a:spAutoFit/>
          </a:bodyPr>
          <a:lstStyle/>
          <a:p>
            <a:r>
              <a:rPr lang="en-US" sz="1300" cap="all" dirty="0">
                <a:solidFill>
                  <a:prstClr val="white"/>
                </a:solidFill>
                <a:latin typeface="Georgia"/>
                <a:cs typeface="Georgia"/>
              </a:rPr>
              <a:t>CLICK HERE TO EDIT DOCUMENT TITLE HEADER INFORMATION</a:t>
            </a:r>
          </a:p>
        </p:txBody>
      </p:sp>
    </p:spTree>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p:cSld name="1_Picture with Caption">
    <p:spTree>
      <p:nvGrpSpPr>
        <p:cNvPr id="1" name=""/>
        <p:cNvGrpSpPr/>
        <p:nvPr/>
      </p:nvGrpSpPr>
      <p:grpSpPr>
        <a:xfrm>
          <a:off x="0" y="0"/>
          <a:ext cx="0" cy="0"/>
          <a:chOff x="0" y="0"/>
          <a:chExt cx="0" cy="0"/>
        </a:xfrm>
      </p:grpSpPr>
      <p:pic>
        <p:nvPicPr>
          <p:cNvPr id="10" name="Picture 9" title="I CARE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1891" y="113655"/>
            <a:ext cx="648010" cy="495963"/>
          </a:xfrm>
          <a:prstGeom prst="rect">
            <a:avLst/>
          </a:prstGeom>
        </p:spPr>
      </p:pic>
      <p:grpSp>
        <p:nvGrpSpPr>
          <p:cNvPr id="12" name="Group 11"/>
          <p:cNvGrpSpPr/>
          <p:nvPr/>
        </p:nvGrpSpPr>
        <p:grpSpPr>
          <a:xfrm>
            <a:off x="152400" y="6553218"/>
            <a:ext cx="8763000" cy="304801"/>
            <a:chOff x="152400" y="6553200"/>
            <a:chExt cx="8763000" cy="304801"/>
          </a:xfrm>
        </p:grpSpPr>
        <p:sp>
          <p:nvSpPr>
            <p:cNvPr id="17" name="Footer Placeholder 2"/>
            <p:cNvSpPr txBox="1">
              <a:spLocks/>
            </p:cNvSpPr>
            <p:nvPr/>
          </p:nvSpPr>
          <p:spPr>
            <a:xfrm>
              <a:off x="152400" y="6553200"/>
              <a:ext cx="3505200" cy="304801"/>
            </a:xfrm>
            <a:prstGeom prst="rect">
              <a:avLst/>
            </a:prstGeom>
          </p:spPr>
          <p:txBody>
            <a:bodyPr anchor="ctr"/>
            <a:lstStyle>
              <a:lvl1pPr>
                <a:defRPr sz="1000" spc="600">
                  <a:solidFill>
                    <a:schemeClr val="bg1"/>
                  </a:solidFill>
                  <a:latin typeface="Myriad Pro"/>
                  <a:cs typeface="Myriad Pro"/>
                </a:defRPr>
              </a:lvl1pPr>
            </a:lstStyle>
            <a:p>
              <a:pPr defTabSz="457189">
                <a:defRPr/>
              </a:pPr>
              <a:r>
                <a:rPr lang="en-US" dirty="0">
                  <a:solidFill>
                    <a:prstClr val="white"/>
                  </a:solidFill>
                  <a:latin typeface="Georgia"/>
                  <a:cs typeface="Georgia"/>
                </a:rPr>
                <a:t>U.S. Department of Veterans Affairs</a:t>
              </a:r>
            </a:p>
          </p:txBody>
        </p:sp>
        <p:sp>
          <p:nvSpPr>
            <p:cNvPr id="18" name="Footer Placeholder 2"/>
            <p:cNvSpPr txBox="1">
              <a:spLocks/>
            </p:cNvSpPr>
            <p:nvPr/>
          </p:nvSpPr>
          <p:spPr>
            <a:xfrm>
              <a:off x="4419600" y="6553200"/>
              <a:ext cx="1143000" cy="304801"/>
            </a:xfrm>
            <a:prstGeom prst="rect">
              <a:avLst/>
            </a:prstGeom>
          </p:spPr>
          <p:txBody>
            <a:bodyPr anchor="ctr"/>
            <a:lstStyle>
              <a:lvl1pPr>
                <a:defRPr sz="1000" spc="600">
                  <a:solidFill>
                    <a:schemeClr val="bg1"/>
                  </a:solidFill>
                  <a:latin typeface="Myriad Pro"/>
                  <a:cs typeface="Myriad Pro"/>
                </a:defRPr>
              </a:lvl1pPr>
            </a:lstStyle>
            <a:p>
              <a:pPr defTabSz="457189">
                <a:defRPr/>
              </a:pPr>
              <a:r>
                <a:rPr lang="en-US" dirty="0">
                  <a:solidFill>
                    <a:prstClr val="white"/>
                  </a:solidFill>
                  <a:latin typeface="Georgia"/>
                  <a:cs typeface="Georgia"/>
                </a:rPr>
                <a:t>DATE</a:t>
              </a:r>
            </a:p>
          </p:txBody>
        </p:sp>
        <p:sp>
          <p:nvSpPr>
            <p:cNvPr id="19" name="Footer Placeholder 2"/>
            <p:cNvSpPr txBox="1">
              <a:spLocks/>
            </p:cNvSpPr>
            <p:nvPr/>
          </p:nvSpPr>
          <p:spPr>
            <a:xfrm>
              <a:off x="5410200" y="6553200"/>
              <a:ext cx="3505200" cy="304801"/>
            </a:xfrm>
            <a:prstGeom prst="rect">
              <a:avLst/>
            </a:prstGeom>
          </p:spPr>
          <p:txBody>
            <a:bodyPr anchor="ctr"/>
            <a:lstStyle>
              <a:lvl1pPr>
                <a:defRPr sz="1000" spc="600">
                  <a:solidFill>
                    <a:schemeClr val="bg1"/>
                  </a:solidFill>
                  <a:latin typeface="Myriad Pro"/>
                  <a:cs typeface="Myriad Pro"/>
                </a:defRPr>
              </a:lvl1pPr>
            </a:lstStyle>
            <a:p>
              <a:pPr algn="r" defTabSz="457189">
                <a:defRPr/>
              </a:pPr>
              <a:fld id="{1A5F8DB0-55B4-0340-8C35-5B2202340F07}" type="slidenum">
                <a:rPr lang="en-US" smtClean="0">
                  <a:solidFill>
                    <a:prstClr val="white"/>
                  </a:solidFill>
                  <a:latin typeface="Georgia"/>
                  <a:cs typeface="Georgia"/>
                </a:rPr>
                <a:pPr algn="r" defTabSz="457189">
                  <a:defRPr/>
                </a:pPr>
                <a:t>‹#›</a:t>
              </a:fld>
              <a:endParaRPr lang="en-US" dirty="0">
                <a:solidFill>
                  <a:prstClr val="white"/>
                </a:solidFill>
                <a:latin typeface="Georgia"/>
                <a:cs typeface="Georgia"/>
              </a:endParaRPr>
            </a:p>
          </p:txBody>
        </p:sp>
      </p:grpSp>
      <p:sp>
        <p:nvSpPr>
          <p:cNvPr id="4" name="Text Placeholder 3"/>
          <p:cNvSpPr>
            <a:spLocks noGrp="1"/>
          </p:cNvSpPr>
          <p:nvPr>
            <p:ph type="body" sz="half" idx="2" hasCustomPrompt="1"/>
          </p:nvPr>
        </p:nvSpPr>
        <p:spPr>
          <a:xfrm>
            <a:off x="990600" y="5334000"/>
            <a:ext cx="7086600" cy="990600"/>
          </a:xfrm>
          <a:prstGeom prst="rect">
            <a:avLst/>
          </a:prstGeom>
          <a:ln>
            <a:solidFill>
              <a:schemeClr val="bg1"/>
            </a:solidFill>
          </a:ln>
        </p:spPr>
        <p:txBody>
          <a:bodyPr/>
          <a:lstStyle>
            <a:lvl1pPr marL="0" indent="0">
              <a:buNone/>
              <a:defRPr sz="1400" baseline="0">
                <a:solidFill>
                  <a:srgbClr val="7F7F7F"/>
                </a:solidFill>
                <a:latin typeface="Georgia"/>
                <a:cs typeface="Georgia"/>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This area is proposed as a text box with information set at this approximate size and with this colorization. The size and layout proportions shown are merely recommendations and should be edited to accommodate your specific needs.  This area is proposed as a text box with </a:t>
            </a:r>
          </a:p>
        </p:txBody>
      </p:sp>
      <p:sp>
        <p:nvSpPr>
          <p:cNvPr id="11" name="Rectangle 10"/>
          <p:cNvSpPr/>
          <p:nvPr/>
        </p:nvSpPr>
        <p:spPr>
          <a:xfrm>
            <a:off x="1066800" y="1295400"/>
            <a:ext cx="3429000" cy="3352800"/>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defRPr/>
            </a:pPr>
            <a:r>
              <a:rPr lang="en-US" dirty="0">
                <a:solidFill>
                  <a:prstClr val="white"/>
                </a:solidFill>
                <a:latin typeface="Georgia"/>
                <a:cs typeface="Georgia"/>
              </a:rPr>
              <a:t>Click to insert image</a:t>
            </a:r>
            <a:br>
              <a:rPr lang="en-US" dirty="0">
                <a:solidFill>
                  <a:prstClr val="white"/>
                </a:solidFill>
                <a:latin typeface="Georgia"/>
                <a:cs typeface="Georgia"/>
              </a:rPr>
            </a:br>
            <a:r>
              <a:rPr lang="en-US" dirty="0">
                <a:solidFill>
                  <a:prstClr val="white"/>
                </a:solidFill>
                <a:latin typeface="Georgia"/>
                <a:cs typeface="Georgia"/>
              </a:rPr>
              <a:t/>
            </a:r>
            <a:br>
              <a:rPr lang="en-US" dirty="0">
                <a:solidFill>
                  <a:prstClr val="white"/>
                </a:solidFill>
                <a:latin typeface="Georgia"/>
                <a:cs typeface="Georgia"/>
              </a:rPr>
            </a:br>
            <a:r>
              <a:rPr lang="en-US" dirty="0">
                <a:solidFill>
                  <a:prstClr val="white"/>
                </a:solidFill>
                <a:latin typeface="Georgia"/>
                <a:cs typeface="Georgia"/>
              </a:rPr>
              <a:t>REMEMBER</a:t>
            </a:r>
            <a:r>
              <a:rPr lang="en-US" sz="1400" dirty="0">
                <a:solidFill>
                  <a:prstClr val="white"/>
                </a:solidFill>
                <a:latin typeface="Georgia"/>
                <a:cs typeface="Georgia"/>
              </a:rPr>
              <a:t> </a:t>
            </a:r>
            <a:br>
              <a:rPr lang="en-US" sz="1400" dirty="0">
                <a:solidFill>
                  <a:prstClr val="white"/>
                </a:solidFill>
                <a:latin typeface="Georgia"/>
                <a:cs typeface="Georgia"/>
              </a:rPr>
            </a:br>
            <a:r>
              <a:rPr lang="en-US" sz="1400" dirty="0">
                <a:solidFill>
                  <a:prstClr val="white"/>
                </a:solidFill>
                <a:latin typeface="Georgia"/>
                <a:cs typeface="Georgia"/>
              </a:rPr>
              <a:t>Add alternate text to your image </a:t>
            </a:r>
            <a:br>
              <a:rPr lang="en-US" sz="1400" dirty="0">
                <a:solidFill>
                  <a:prstClr val="white"/>
                </a:solidFill>
                <a:latin typeface="Georgia"/>
                <a:cs typeface="Georgia"/>
              </a:rPr>
            </a:br>
            <a:r>
              <a:rPr lang="en-US" sz="1400" dirty="0">
                <a:solidFill>
                  <a:prstClr val="white"/>
                </a:solidFill>
                <a:latin typeface="Georgia"/>
                <a:cs typeface="Georgia"/>
              </a:rPr>
              <a:t>for 508 accessibility.</a:t>
            </a:r>
            <a:br>
              <a:rPr lang="en-US" sz="1400" dirty="0">
                <a:solidFill>
                  <a:prstClr val="white"/>
                </a:solidFill>
                <a:latin typeface="Georgia"/>
                <a:cs typeface="Georgia"/>
              </a:rPr>
            </a:br>
            <a:r>
              <a:rPr lang="en-US" sz="1400" dirty="0">
                <a:solidFill>
                  <a:prstClr val="white"/>
                </a:solidFill>
                <a:latin typeface="Georgia"/>
                <a:cs typeface="Georgia"/>
              </a:rPr>
              <a:t/>
            </a:r>
            <a:br>
              <a:rPr lang="en-US" sz="1400" dirty="0">
                <a:solidFill>
                  <a:prstClr val="white"/>
                </a:solidFill>
                <a:latin typeface="Georgia"/>
                <a:cs typeface="Georgia"/>
              </a:rPr>
            </a:br>
            <a:r>
              <a:rPr lang="en-US" sz="1400" dirty="0">
                <a:solidFill>
                  <a:prstClr val="white"/>
                </a:solidFill>
                <a:latin typeface="Georgia"/>
                <a:cs typeface="Georgia"/>
              </a:rPr>
              <a:t>For more information on how to do this </a:t>
            </a:r>
            <a:br>
              <a:rPr lang="en-US" sz="1400" dirty="0">
                <a:solidFill>
                  <a:prstClr val="white"/>
                </a:solidFill>
                <a:latin typeface="Georgia"/>
                <a:cs typeface="Georgia"/>
              </a:rPr>
            </a:br>
            <a:r>
              <a:rPr lang="en-US" sz="1400" dirty="0">
                <a:solidFill>
                  <a:prstClr val="white"/>
                </a:solidFill>
                <a:latin typeface="Georgia"/>
                <a:cs typeface="Georgia"/>
              </a:rPr>
              <a:t>please visit: </a:t>
            </a:r>
            <a:r>
              <a:rPr lang="en-US" sz="1400" dirty="0">
                <a:solidFill>
                  <a:prstClr val="white"/>
                </a:solidFill>
                <a:latin typeface="Georgia"/>
                <a:cs typeface="Georgia"/>
                <a:hlinkClick r:id="rId3"/>
              </a:rPr>
              <a:t>http://www.section508.va.gov/support/tutorials/powerpoint/index.asp</a:t>
            </a:r>
            <a:endParaRPr lang="en-US" sz="1400" dirty="0">
              <a:solidFill>
                <a:prstClr val="white"/>
              </a:solidFill>
              <a:latin typeface="Georgia"/>
              <a:cs typeface="Georgia"/>
            </a:endParaRPr>
          </a:p>
        </p:txBody>
      </p:sp>
      <p:sp>
        <p:nvSpPr>
          <p:cNvPr id="7" name="Rectangle 6"/>
          <p:cNvSpPr/>
          <p:nvPr/>
        </p:nvSpPr>
        <p:spPr>
          <a:xfrm>
            <a:off x="4648200" y="1295400"/>
            <a:ext cx="3429000" cy="3352800"/>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defRPr/>
            </a:pPr>
            <a:r>
              <a:rPr lang="en-US" dirty="0">
                <a:solidFill>
                  <a:prstClr val="white"/>
                </a:solidFill>
                <a:latin typeface="Georgia"/>
                <a:cs typeface="Georgia"/>
              </a:rPr>
              <a:t>Click to insert image</a:t>
            </a:r>
            <a:br>
              <a:rPr lang="en-US" dirty="0">
                <a:solidFill>
                  <a:prstClr val="white"/>
                </a:solidFill>
                <a:latin typeface="Georgia"/>
                <a:cs typeface="Georgia"/>
              </a:rPr>
            </a:br>
            <a:r>
              <a:rPr lang="en-US" dirty="0">
                <a:solidFill>
                  <a:prstClr val="white"/>
                </a:solidFill>
                <a:latin typeface="Georgia"/>
                <a:cs typeface="Georgia"/>
              </a:rPr>
              <a:t/>
            </a:r>
            <a:br>
              <a:rPr lang="en-US" dirty="0">
                <a:solidFill>
                  <a:prstClr val="white"/>
                </a:solidFill>
                <a:latin typeface="Georgia"/>
                <a:cs typeface="Georgia"/>
              </a:rPr>
            </a:br>
            <a:r>
              <a:rPr lang="en-US" dirty="0">
                <a:solidFill>
                  <a:prstClr val="white"/>
                </a:solidFill>
                <a:latin typeface="Georgia"/>
                <a:cs typeface="Georgia"/>
              </a:rPr>
              <a:t>REMEMBER</a:t>
            </a:r>
            <a:r>
              <a:rPr lang="en-US" sz="1400" dirty="0">
                <a:solidFill>
                  <a:prstClr val="white"/>
                </a:solidFill>
                <a:latin typeface="Georgia"/>
                <a:cs typeface="Georgia"/>
              </a:rPr>
              <a:t> </a:t>
            </a:r>
            <a:br>
              <a:rPr lang="en-US" sz="1400" dirty="0">
                <a:solidFill>
                  <a:prstClr val="white"/>
                </a:solidFill>
                <a:latin typeface="Georgia"/>
                <a:cs typeface="Georgia"/>
              </a:rPr>
            </a:br>
            <a:r>
              <a:rPr lang="en-US" sz="1400" dirty="0">
                <a:solidFill>
                  <a:prstClr val="white"/>
                </a:solidFill>
                <a:latin typeface="Georgia"/>
                <a:cs typeface="Georgia"/>
              </a:rPr>
              <a:t>Add alternate text to your image </a:t>
            </a:r>
            <a:br>
              <a:rPr lang="en-US" sz="1400" dirty="0">
                <a:solidFill>
                  <a:prstClr val="white"/>
                </a:solidFill>
                <a:latin typeface="Georgia"/>
                <a:cs typeface="Georgia"/>
              </a:rPr>
            </a:br>
            <a:r>
              <a:rPr lang="en-US" sz="1400" dirty="0">
                <a:solidFill>
                  <a:prstClr val="white"/>
                </a:solidFill>
                <a:latin typeface="Georgia"/>
                <a:cs typeface="Georgia"/>
              </a:rPr>
              <a:t>for 508 accessibility.</a:t>
            </a:r>
            <a:br>
              <a:rPr lang="en-US" sz="1400" dirty="0">
                <a:solidFill>
                  <a:prstClr val="white"/>
                </a:solidFill>
                <a:latin typeface="Georgia"/>
                <a:cs typeface="Georgia"/>
              </a:rPr>
            </a:br>
            <a:r>
              <a:rPr lang="en-US" sz="1400" dirty="0">
                <a:solidFill>
                  <a:prstClr val="white"/>
                </a:solidFill>
                <a:latin typeface="Georgia"/>
                <a:cs typeface="Georgia"/>
              </a:rPr>
              <a:t/>
            </a:r>
            <a:br>
              <a:rPr lang="en-US" sz="1400" dirty="0">
                <a:solidFill>
                  <a:prstClr val="white"/>
                </a:solidFill>
                <a:latin typeface="Georgia"/>
                <a:cs typeface="Georgia"/>
              </a:rPr>
            </a:br>
            <a:r>
              <a:rPr lang="en-US" sz="1400" dirty="0">
                <a:solidFill>
                  <a:prstClr val="white"/>
                </a:solidFill>
                <a:latin typeface="Georgia"/>
                <a:cs typeface="Georgia"/>
              </a:rPr>
              <a:t>For more information on how to do this </a:t>
            </a:r>
            <a:br>
              <a:rPr lang="en-US" sz="1400" dirty="0">
                <a:solidFill>
                  <a:prstClr val="white"/>
                </a:solidFill>
                <a:latin typeface="Georgia"/>
                <a:cs typeface="Georgia"/>
              </a:rPr>
            </a:br>
            <a:r>
              <a:rPr lang="en-US" sz="1400" dirty="0">
                <a:solidFill>
                  <a:prstClr val="white"/>
                </a:solidFill>
                <a:latin typeface="Georgia"/>
                <a:cs typeface="Georgia"/>
              </a:rPr>
              <a:t>please visit: </a:t>
            </a:r>
            <a:r>
              <a:rPr lang="en-US" sz="1400" dirty="0">
                <a:solidFill>
                  <a:prstClr val="white"/>
                </a:solidFill>
                <a:latin typeface="Georgia"/>
                <a:cs typeface="Georgia"/>
                <a:hlinkClick r:id="rId3"/>
              </a:rPr>
              <a:t>http://www.section508.va.gov/support/tutorials/powerpoint/index.asp</a:t>
            </a:r>
            <a:endParaRPr lang="en-US" sz="1400" dirty="0">
              <a:solidFill>
                <a:prstClr val="white"/>
              </a:solidFill>
              <a:latin typeface="Georgia"/>
              <a:cs typeface="Georgia"/>
            </a:endParaRPr>
          </a:p>
        </p:txBody>
      </p:sp>
      <p:sp>
        <p:nvSpPr>
          <p:cNvPr id="2" name="Title 1"/>
          <p:cNvSpPr>
            <a:spLocks noGrp="1"/>
          </p:cNvSpPr>
          <p:nvPr>
            <p:ph type="title"/>
          </p:nvPr>
        </p:nvSpPr>
        <p:spPr>
          <a:xfrm>
            <a:off x="990600" y="4876800"/>
            <a:ext cx="5334000" cy="457200"/>
          </a:xfrm>
          <a:prstGeom prst="rect">
            <a:avLst/>
          </a:prstGeom>
          <a:ln>
            <a:solidFill>
              <a:schemeClr val="bg1"/>
            </a:solidFill>
          </a:ln>
        </p:spPr>
        <p:txBody>
          <a:bodyPr anchor="t"/>
          <a:lstStyle>
            <a:lvl1pPr algn="l">
              <a:defRPr sz="2000" b="1">
                <a:solidFill>
                  <a:srgbClr val="7F7F7F"/>
                </a:solidFill>
                <a:latin typeface="Georgia"/>
                <a:cs typeface="Georgia"/>
              </a:defRPr>
            </a:lvl1pPr>
          </a:lstStyle>
          <a:p>
            <a:r>
              <a:rPr lang="en-US"/>
              <a:t>Click to edit Master title style</a:t>
            </a:r>
            <a:endParaRPr lang="en-US" dirty="0"/>
          </a:p>
        </p:txBody>
      </p:sp>
      <p:sp>
        <p:nvSpPr>
          <p:cNvPr id="16" name="TextBox 15"/>
          <p:cNvSpPr txBox="1"/>
          <p:nvPr/>
        </p:nvSpPr>
        <p:spPr>
          <a:xfrm>
            <a:off x="914400" y="317212"/>
            <a:ext cx="6705600" cy="292388"/>
          </a:xfrm>
          <a:prstGeom prst="rect">
            <a:avLst/>
          </a:prstGeom>
          <a:noFill/>
        </p:spPr>
        <p:txBody>
          <a:bodyPr wrap="square" rtlCol="0">
            <a:spAutoFit/>
          </a:bodyPr>
          <a:lstStyle/>
          <a:p>
            <a:r>
              <a:rPr lang="en-US" sz="1300" cap="all" dirty="0">
                <a:solidFill>
                  <a:prstClr val="white"/>
                </a:solidFill>
                <a:latin typeface="Georgia"/>
                <a:cs typeface="Georgia"/>
              </a:rPr>
              <a:t>CLICK HERE TO EDIT DOCUMENT TITLE HEADER INFORMATION</a:t>
            </a:r>
          </a:p>
        </p:txBody>
      </p:sp>
    </p:spTree>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p:cSld name="2_Picture with Caption">
    <p:spTree>
      <p:nvGrpSpPr>
        <p:cNvPr id="1" name=""/>
        <p:cNvGrpSpPr/>
        <p:nvPr/>
      </p:nvGrpSpPr>
      <p:grpSpPr>
        <a:xfrm>
          <a:off x="0" y="0"/>
          <a:ext cx="0" cy="0"/>
          <a:chOff x="0" y="0"/>
          <a:chExt cx="0" cy="0"/>
        </a:xfrm>
      </p:grpSpPr>
      <p:pic>
        <p:nvPicPr>
          <p:cNvPr id="12" name="Picture 11" title="I CARE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1891" y="152418"/>
            <a:ext cx="648010" cy="495963"/>
          </a:xfrm>
          <a:prstGeom prst="rect">
            <a:avLst/>
          </a:prstGeom>
        </p:spPr>
      </p:pic>
      <p:grpSp>
        <p:nvGrpSpPr>
          <p:cNvPr id="13" name="Group 12"/>
          <p:cNvGrpSpPr/>
          <p:nvPr/>
        </p:nvGrpSpPr>
        <p:grpSpPr>
          <a:xfrm>
            <a:off x="152400" y="6553218"/>
            <a:ext cx="8763000" cy="304801"/>
            <a:chOff x="152400" y="6553200"/>
            <a:chExt cx="8763000" cy="304801"/>
          </a:xfrm>
        </p:grpSpPr>
        <p:sp>
          <p:nvSpPr>
            <p:cNvPr id="14" name="Footer Placeholder 2"/>
            <p:cNvSpPr txBox="1">
              <a:spLocks/>
            </p:cNvSpPr>
            <p:nvPr/>
          </p:nvSpPr>
          <p:spPr>
            <a:xfrm>
              <a:off x="152400" y="6553200"/>
              <a:ext cx="3505200" cy="304801"/>
            </a:xfrm>
            <a:prstGeom prst="rect">
              <a:avLst/>
            </a:prstGeom>
          </p:spPr>
          <p:txBody>
            <a:bodyPr anchor="ctr"/>
            <a:lstStyle>
              <a:lvl1pPr>
                <a:defRPr sz="1000" spc="600">
                  <a:solidFill>
                    <a:schemeClr val="bg1"/>
                  </a:solidFill>
                  <a:latin typeface="Myriad Pro"/>
                  <a:cs typeface="Myriad Pro"/>
                </a:defRPr>
              </a:lvl1pPr>
            </a:lstStyle>
            <a:p>
              <a:pPr defTabSz="457189">
                <a:defRPr/>
              </a:pPr>
              <a:r>
                <a:rPr lang="en-US" dirty="0">
                  <a:solidFill>
                    <a:prstClr val="white"/>
                  </a:solidFill>
                  <a:latin typeface="Georgia"/>
                  <a:cs typeface="Georgia"/>
                </a:rPr>
                <a:t>U.S. Department of Veterans Affairs</a:t>
              </a:r>
            </a:p>
          </p:txBody>
        </p:sp>
        <p:sp>
          <p:nvSpPr>
            <p:cNvPr id="19" name="Footer Placeholder 2"/>
            <p:cNvSpPr txBox="1">
              <a:spLocks/>
            </p:cNvSpPr>
            <p:nvPr/>
          </p:nvSpPr>
          <p:spPr>
            <a:xfrm>
              <a:off x="4419600" y="6553200"/>
              <a:ext cx="1143000" cy="304801"/>
            </a:xfrm>
            <a:prstGeom prst="rect">
              <a:avLst/>
            </a:prstGeom>
          </p:spPr>
          <p:txBody>
            <a:bodyPr anchor="ctr"/>
            <a:lstStyle>
              <a:lvl1pPr>
                <a:defRPr sz="1000" spc="600">
                  <a:solidFill>
                    <a:schemeClr val="bg1"/>
                  </a:solidFill>
                  <a:latin typeface="Myriad Pro"/>
                  <a:cs typeface="Myriad Pro"/>
                </a:defRPr>
              </a:lvl1pPr>
            </a:lstStyle>
            <a:p>
              <a:pPr defTabSz="457189">
                <a:defRPr/>
              </a:pPr>
              <a:r>
                <a:rPr lang="en-US" dirty="0">
                  <a:solidFill>
                    <a:prstClr val="white"/>
                  </a:solidFill>
                  <a:latin typeface="Georgia"/>
                  <a:cs typeface="Georgia"/>
                </a:rPr>
                <a:t>DATE</a:t>
              </a:r>
            </a:p>
          </p:txBody>
        </p:sp>
        <p:sp>
          <p:nvSpPr>
            <p:cNvPr id="20" name="Footer Placeholder 2"/>
            <p:cNvSpPr txBox="1">
              <a:spLocks/>
            </p:cNvSpPr>
            <p:nvPr/>
          </p:nvSpPr>
          <p:spPr>
            <a:xfrm>
              <a:off x="5410200" y="6553200"/>
              <a:ext cx="3505200" cy="304801"/>
            </a:xfrm>
            <a:prstGeom prst="rect">
              <a:avLst/>
            </a:prstGeom>
          </p:spPr>
          <p:txBody>
            <a:bodyPr anchor="ctr"/>
            <a:lstStyle>
              <a:lvl1pPr>
                <a:defRPr sz="1000" spc="600">
                  <a:solidFill>
                    <a:schemeClr val="bg1"/>
                  </a:solidFill>
                  <a:latin typeface="Myriad Pro"/>
                  <a:cs typeface="Myriad Pro"/>
                </a:defRPr>
              </a:lvl1pPr>
            </a:lstStyle>
            <a:p>
              <a:pPr algn="r" defTabSz="457189">
                <a:defRPr/>
              </a:pPr>
              <a:fld id="{1A5F8DB0-55B4-0340-8C35-5B2202340F07}" type="slidenum">
                <a:rPr lang="en-US" smtClean="0">
                  <a:solidFill>
                    <a:prstClr val="white"/>
                  </a:solidFill>
                  <a:latin typeface="Georgia"/>
                  <a:cs typeface="Georgia"/>
                </a:rPr>
                <a:pPr algn="r" defTabSz="457189">
                  <a:defRPr/>
                </a:pPr>
                <a:t>‹#›</a:t>
              </a:fld>
              <a:endParaRPr lang="en-US" dirty="0">
                <a:solidFill>
                  <a:prstClr val="white"/>
                </a:solidFill>
                <a:latin typeface="Georgia"/>
                <a:cs typeface="Georgia"/>
              </a:endParaRPr>
            </a:p>
          </p:txBody>
        </p:sp>
      </p:grpSp>
      <p:sp>
        <p:nvSpPr>
          <p:cNvPr id="4" name="Text Placeholder 3"/>
          <p:cNvSpPr>
            <a:spLocks noGrp="1"/>
          </p:cNvSpPr>
          <p:nvPr>
            <p:ph type="body" sz="half" idx="2" hasCustomPrompt="1"/>
          </p:nvPr>
        </p:nvSpPr>
        <p:spPr>
          <a:xfrm>
            <a:off x="990600" y="4724400"/>
            <a:ext cx="7086600" cy="1447800"/>
          </a:xfrm>
          <a:prstGeom prst="rect">
            <a:avLst/>
          </a:prstGeom>
          <a:ln>
            <a:solidFill>
              <a:schemeClr val="bg1"/>
            </a:solidFill>
          </a:ln>
        </p:spPr>
        <p:txBody>
          <a:bodyPr/>
          <a:lstStyle>
            <a:lvl1pPr marL="0" marR="0" indent="0" algn="l" defTabSz="457189" rtl="0" eaLnBrk="1" fontAlgn="auto" latinLnBrk="0" hangingPunct="1">
              <a:lnSpc>
                <a:spcPct val="100000"/>
              </a:lnSpc>
              <a:spcBef>
                <a:spcPct val="20000"/>
              </a:spcBef>
              <a:spcAft>
                <a:spcPts val="0"/>
              </a:spcAft>
              <a:buClrTx/>
              <a:buSzTx/>
              <a:buFont typeface="Arial"/>
              <a:buNone/>
              <a:tabLst/>
              <a:defRPr sz="1400">
                <a:solidFill>
                  <a:srgbClr val="7F7F7F"/>
                </a:solidFill>
                <a:latin typeface="Georgia"/>
                <a:cs typeface="Georgia"/>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marL="0" marR="0" lvl="0" indent="0" algn="l" defTabSz="457189" rtl="0" eaLnBrk="1" fontAlgn="auto" latinLnBrk="0" hangingPunct="1">
              <a:lnSpc>
                <a:spcPct val="100000"/>
              </a:lnSpc>
              <a:spcBef>
                <a:spcPct val="20000"/>
              </a:spcBef>
              <a:spcAft>
                <a:spcPts val="0"/>
              </a:spcAft>
              <a:buClrTx/>
              <a:buSzTx/>
              <a:buFont typeface="Arial"/>
              <a:buNone/>
              <a:tabLst/>
              <a:defRPr/>
            </a:pPr>
            <a:r>
              <a:rPr lang="en-US" dirty="0"/>
              <a:t>This area is proposed as a text box with information set at this approximate size and with this colorization. The size and layout proportions shown are merely recommendations and should be edited to accommodate your specific needs.  This area is proposed as a text box with information set at this approximate size and with this colorization. The size and layout proportions shown are merely recommendations and should be edited to accommodate your specific needs.  This area is proposed as a text box with information set at this</a:t>
            </a:r>
          </a:p>
          <a:p>
            <a:pPr lvl="0"/>
            <a:endParaRPr lang="en-US" dirty="0"/>
          </a:p>
        </p:txBody>
      </p:sp>
      <p:sp>
        <p:nvSpPr>
          <p:cNvPr id="11" name="Rectangle 10"/>
          <p:cNvSpPr/>
          <p:nvPr/>
        </p:nvSpPr>
        <p:spPr>
          <a:xfrm>
            <a:off x="1066800" y="1371600"/>
            <a:ext cx="2286000" cy="2667000"/>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defRPr/>
            </a:pPr>
            <a:r>
              <a:rPr lang="en-US" sz="1200" dirty="0">
                <a:solidFill>
                  <a:prstClr val="white"/>
                </a:solidFill>
                <a:latin typeface="Georgia"/>
                <a:cs typeface="Georgia"/>
              </a:rPr>
              <a:t>Click to insert image</a:t>
            </a:r>
            <a:br>
              <a:rPr lang="en-US" sz="1200" dirty="0">
                <a:solidFill>
                  <a:prstClr val="white"/>
                </a:solidFill>
                <a:latin typeface="Georgia"/>
                <a:cs typeface="Georgia"/>
              </a:rPr>
            </a:br>
            <a:r>
              <a:rPr lang="en-US" sz="1200" dirty="0">
                <a:solidFill>
                  <a:prstClr val="white"/>
                </a:solidFill>
                <a:latin typeface="Georgia"/>
                <a:cs typeface="Georgia"/>
              </a:rPr>
              <a:t/>
            </a:r>
            <a:br>
              <a:rPr lang="en-US" sz="1200" dirty="0">
                <a:solidFill>
                  <a:prstClr val="white"/>
                </a:solidFill>
                <a:latin typeface="Georgia"/>
                <a:cs typeface="Georgia"/>
              </a:rPr>
            </a:br>
            <a:r>
              <a:rPr lang="en-US" sz="1200" dirty="0">
                <a:solidFill>
                  <a:prstClr val="white"/>
                </a:solidFill>
                <a:latin typeface="Georgia"/>
                <a:cs typeface="Georgia"/>
              </a:rPr>
              <a:t>REMEMBER </a:t>
            </a:r>
            <a:br>
              <a:rPr lang="en-US" sz="1200" dirty="0">
                <a:solidFill>
                  <a:prstClr val="white"/>
                </a:solidFill>
                <a:latin typeface="Georgia"/>
                <a:cs typeface="Georgia"/>
              </a:rPr>
            </a:br>
            <a:r>
              <a:rPr lang="en-US" sz="1200" dirty="0">
                <a:solidFill>
                  <a:prstClr val="white"/>
                </a:solidFill>
                <a:latin typeface="Georgia"/>
                <a:cs typeface="Georgia"/>
              </a:rPr>
              <a:t>Add alternate text to your image </a:t>
            </a:r>
            <a:br>
              <a:rPr lang="en-US" sz="1200" dirty="0">
                <a:solidFill>
                  <a:prstClr val="white"/>
                </a:solidFill>
                <a:latin typeface="Georgia"/>
                <a:cs typeface="Georgia"/>
              </a:rPr>
            </a:br>
            <a:r>
              <a:rPr lang="en-US" sz="1200" dirty="0">
                <a:solidFill>
                  <a:prstClr val="white"/>
                </a:solidFill>
                <a:latin typeface="Georgia"/>
                <a:cs typeface="Georgia"/>
              </a:rPr>
              <a:t>for 508 accessibility.</a:t>
            </a:r>
            <a:br>
              <a:rPr lang="en-US" sz="1200" dirty="0">
                <a:solidFill>
                  <a:prstClr val="white"/>
                </a:solidFill>
                <a:latin typeface="Georgia"/>
                <a:cs typeface="Georgia"/>
              </a:rPr>
            </a:br>
            <a:r>
              <a:rPr lang="en-US" sz="1200" dirty="0">
                <a:solidFill>
                  <a:prstClr val="white"/>
                </a:solidFill>
                <a:latin typeface="Georgia"/>
                <a:cs typeface="Georgia"/>
              </a:rPr>
              <a:t/>
            </a:r>
            <a:br>
              <a:rPr lang="en-US" sz="1200" dirty="0">
                <a:solidFill>
                  <a:prstClr val="white"/>
                </a:solidFill>
                <a:latin typeface="Georgia"/>
                <a:cs typeface="Georgia"/>
              </a:rPr>
            </a:br>
            <a:r>
              <a:rPr lang="en-US" sz="1200" dirty="0">
                <a:solidFill>
                  <a:prstClr val="white"/>
                </a:solidFill>
                <a:latin typeface="Georgia"/>
                <a:cs typeface="Georgia"/>
              </a:rPr>
              <a:t>For more information on how to do this </a:t>
            </a:r>
            <a:br>
              <a:rPr lang="en-US" sz="1200" dirty="0">
                <a:solidFill>
                  <a:prstClr val="white"/>
                </a:solidFill>
                <a:latin typeface="Georgia"/>
                <a:cs typeface="Georgia"/>
              </a:rPr>
            </a:br>
            <a:r>
              <a:rPr lang="en-US" sz="1200" dirty="0">
                <a:solidFill>
                  <a:prstClr val="white"/>
                </a:solidFill>
                <a:latin typeface="Georgia"/>
                <a:cs typeface="Georgia"/>
              </a:rPr>
              <a:t>please visit: </a:t>
            </a:r>
            <a:r>
              <a:rPr lang="en-US" sz="1200" dirty="0">
                <a:solidFill>
                  <a:prstClr val="white"/>
                </a:solidFill>
                <a:latin typeface="Georgia"/>
                <a:cs typeface="Georgia"/>
                <a:hlinkClick r:id="rId3"/>
              </a:rPr>
              <a:t>http://www.section508.va.gov/support/tutorials/powerpoint/index.asp</a:t>
            </a:r>
            <a:endParaRPr lang="en-US" sz="1200" dirty="0">
              <a:solidFill>
                <a:prstClr val="white"/>
              </a:solidFill>
              <a:latin typeface="Georgia"/>
              <a:cs typeface="Georgia"/>
            </a:endParaRPr>
          </a:p>
        </p:txBody>
      </p:sp>
      <p:sp>
        <p:nvSpPr>
          <p:cNvPr id="8" name="Rectangle 7"/>
          <p:cNvSpPr/>
          <p:nvPr/>
        </p:nvSpPr>
        <p:spPr>
          <a:xfrm>
            <a:off x="3429000" y="1371600"/>
            <a:ext cx="2286000" cy="2667000"/>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defRPr/>
            </a:pPr>
            <a:r>
              <a:rPr lang="en-US" sz="1200" dirty="0">
                <a:solidFill>
                  <a:prstClr val="white"/>
                </a:solidFill>
                <a:latin typeface="Georgia"/>
                <a:cs typeface="Georgia"/>
              </a:rPr>
              <a:t>Click to insert image</a:t>
            </a:r>
            <a:br>
              <a:rPr lang="en-US" sz="1200" dirty="0">
                <a:solidFill>
                  <a:prstClr val="white"/>
                </a:solidFill>
                <a:latin typeface="Georgia"/>
                <a:cs typeface="Georgia"/>
              </a:rPr>
            </a:br>
            <a:r>
              <a:rPr lang="en-US" sz="1200" dirty="0">
                <a:solidFill>
                  <a:prstClr val="white"/>
                </a:solidFill>
                <a:latin typeface="Georgia"/>
                <a:cs typeface="Georgia"/>
              </a:rPr>
              <a:t/>
            </a:r>
            <a:br>
              <a:rPr lang="en-US" sz="1200" dirty="0">
                <a:solidFill>
                  <a:prstClr val="white"/>
                </a:solidFill>
                <a:latin typeface="Georgia"/>
                <a:cs typeface="Georgia"/>
              </a:rPr>
            </a:br>
            <a:r>
              <a:rPr lang="en-US" sz="1200" dirty="0">
                <a:solidFill>
                  <a:prstClr val="white"/>
                </a:solidFill>
                <a:latin typeface="Georgia"/>
                <a:cs typeface="Georgia"/>
              </a:rPr>
              <a:t>REMEMBER </a:t>
            </a:r>
            <a:br>
              <a:rPr lang="en-US" sz="1200" dirty="0">
                <a:solidFill>
                  <a:prstClr val="white"/>
                </a:solidFill>
                <a:latin typeface="Georgia"/>
                <a:cs typeface="Georgia"/>
              </a:rPr>
            </a:br>
            <a:r>
              <a:rPr lang="en-US" sz="1200" dirty="0">
                <a:solidFill>
                  <a:prstClr val="white"/>
                </a:solidFill>
                <a:latin typeface="Georgia"/>
                <a:cs typeface="Georgia"/>
              </a:rPr>
              <a:t>Add alternate text to your image </a:t>
            </a:r>
            <a:br>
              <a:rPr lang="en-US" sz="1200" dirty="0">
                <a:solidFill>
                  <a:prstClr val="white"/>
                </a:solidFill>
                <a:latin typeface="Georgia"/>
                <a:cs typeface="Georgia"/>
              </a:rPr>
            </a:br>
            <a:r>
              <a:rPr lang="en-US" sz="1200" dirty="0">
                <a:solidFill>
                  <a:prstClr val="white"/>
                </a:solidFill>
                <a:latin typeface="Georgia"/>
                <a:cs typeface="Georgia"/>
              </a:rPr>
              <a:t>for 508 accessibility.</a:t>
            </a:r>
            <a:br>
              <a:rPr lang="en-US" sz="1200" dirty="0">
                <a:solidFill>
                  <a:prstClr val="white"/>
                </a:solidFill>
                <a:latin typeface="Georgia"/>
                <a:cs typeface="Georgia"/>
              </a:rPr>
            </a:br>
            <a:r>
              <a:rPr lang="en-US" sz="1200" dirty="0">
                <a:solidFill>
                  <a:prstClr val="white"/>
                </a:solidFill>
                <a:latin typeface="Georgia"/>
                <a:cs typeface="Georgia"/>
              </a:rPr>
              <a:t/>
            </a:r>
            <a:br>
              <a:rPr lang="en-US" sz="1200" dirty="0">
                <a:solidFill>
                  <a:prstClr val="white"/>
                </a:solidFill>
                <a:latin typeface="Georgia"/>
                <a:cs typeface="Georgia"/>
              </a:rPr>
            </a:br>
            <a:r>
              <a:rPr lang="en-US" sz="1200" dirty="0">
                <a:solidFill>
                  <a:prstClr val="white"/>
                </a:solidFill>
                <a:latin typeface="Georgia"/>
                <a:cs typeface="Georgia"/>
              </a:rPr>
              <a:t>For more information on how to do this </a:t>
            </a:r>
            <a:br>
              <a:rPr lang="en-US" sz="1200" dirty="0">
                <a:solidFill>
                  <a:prstClr val="white"/>
                </a:solidFill>
                <a:latin typeface="Georgia"/>
                <a:cs typeface="Georgia"/>
              </a:rPr>
            </a:br>
            <a:r>
              <a:rPr lang="en-US" sz="1200" dirty="0">
                <a:solidFill>
                  <a:prstClr val="white"/>
                </a:solidFill>
                <a:latin typeface="Georgia"/>
                <a:cs typeface="Georgia"/>
              </a:rPr>
              <a:t>please visit: </a:t>
            </a:r>
            <a:r>
              <a:rPr lang="en-US" sz="1200" dirty="0">
                <a:solidFill>
                  <a:prstClr val="white"/>
                </a:solidFill>
                <a:latin typeface="Georgia"/>
                <a:cs typeface="Georgia"/>
                <a:hlinkClick r:id="rId3"/>
              </a:rPr>
              <a:t>http://www.section508.va.gov/support/tutorials/powerpoint/index.asp</a:t>
            </a:r>
            <a:endParaRPr lang="en-US" sz="1200" dirty="0">
              <a:solidFill>
                <a:prstClr val="white"/>
              </a:solidFill>
              <a:latin typeface="Georgia"/>
              <a:cs typeface="Georgia"/>
            </a:endParaRPr>
          </a:p>
        </p:txBody>
      </p:sp>
      <p:sp>
        <p:nvSpPr>
          <p:cNvPr id="9" name="Rectangle 8"/>
          <p:cNvSpPr/>
          <p:nvPr/>
        </p:nvSpPr>
        <p:spPr>
          <a:xfrm>
            <a:off x="5791200" y="1371600"/>
            <a:ext cx="2286000" cy="2667000"/>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defRPr/>
            </a:pPr>
            <a:r>
              <a:rPr lang="en-US" sz="1200" dirty="0">
                <a:solidFill>
                  <a:prstClr val="white"/>
                </a:solidFill>
                <a:latin typeface="Georgia"/>
                <a:cs typeface="Georgia"/>
              </a:rPr>
              <a:t>Click to insert image</a:t>
            </a:r>
            <a:br>
              <a:rPr lang="en-US" sz="1200" dirty="0">
                <a:solidFill>
                  <a:prstClr val="white"/>
                </a:solidFill>
                <a:latin typeface="Georgia"/>
                <a:cs typeface="Georgia"/>
              </a:rPr>
            </a:br>
            <a:r>
              <a:rPr lang="en-US" sz="1200" dirty="0">
                <a:solidFill>
                  <a:prstClr val="white"/>
                </a:solidFill>
                <a:latin typeface="Georgia"/>
                <a:cs typeface="Georgia"/>
              </a:rPr>
              <a:t/>
            </a:r>
            <a:br>
              <a:rPr lang="en-US" sz="1200" dirty="0">
                <a:solidFill>
                  <a:prstClr val="white"/>
                </a:solidFill>
                <a:latin typeface="Georgia"/>
                <a:cs typeface="Georgia"/>
              </a:rPr>
            </a:br>
            <a:r>
              <a:rPr lang="en-US" sz="1200" dirty="0">
                <a:solidFill>
                  <a:prstClr val="white"/>
                </a:solidFill>
                <a:latin typeface="Georgia"/>
                <a:cs typeface="Georgia"/>
              </a:rPr>
              <a:t>REMEMBER </a:t>
            </a:r>
            <a:br>
              <a:rPr lang="en-US" sz="1200" dirty="0">
                <a:solidFill>
                  <a:prstClr val="white"/>
                </a:solidFill>
                <a:latin typeface="Georgia"/>
                <a:cs typeface="Georgia"/>
              </a:rPr>
            </a:br>
            <a:r>
              <a:rPr lang="en-US" sz="1200" dirty="0">
                <a:solidFill>
                  <a:prstClr val="white"/>
                </a:solidFill>
                <a:latin typeface="Georgia"/>
                <a:cs typeface="Georgia"/>
              </a:rPr>
              <a:t>Add alternate text to your image </a:t>
            </a:r>
            <a:br>
              <a:rPr lang="en-US" sz="1200" dirty="0">
                <a:solidFill>
                  <a:prstClr val="white"/>
                </a:solidFill>
                <a:latin typeface="Georgia"/>
                <a:cs typeface="Georgia"/>
              </a:rPr>
            </a:br>
            <a:r>
              <a:rPr lang="en-US" sz="1200" dirty="0">
                <a:solidFill>
                  <a:prstClr val="white"/>
                </a:solidFill>
                <a:latin typeface="Georgia"/>
                <a:cs typeface="Georgia"/>
              </a:rPr>
              <a:t>for 508 accessibility.</a:t>
            </a:r>
            <a:br>
              <a:rPr lang="en-US" sz="1200" dirty="0">
                <a:solidFill>
                  <a:prstClr val="white"/>
                </a:solidFill>
                <a:latin typeface="Georgia"/>
                <a:cs typeface="Georgia"/>
              </a:rPr>
            </a:br>
            <a:r>
              <a:rPr lang="en-US" sz="1200" dirty="0">
                <a:solidFill>
                  <a:prstClr val="white"/>
                </a:solidFill>
                <a:latin typeface="Georgia"/>
                <a:cs typeface="Georgia"/>
              </a:rPr>
              <a:t/>
            </a:r>
            <a:br>
              <a:rPr lang="en-US" sz="1200" dirty="0">
                <a:solidFill>
                  <a:prstClr val="white"/>
                </a:solidFill>
                <a:latin typeface="Georgia"/>
                <a:cs typeface="Georgia"/>
              </a:rPr>
            </a:br>
            <a:r>
              <a:rPr lang="en-US" sz="1200" dirty="0">
                <a:solidFill>
                  <a:prstClr val="white"/>
                </a:solidFill>
                <a:latin typeface="Georgia"/>
                <a:cs typeface="Georgia"/>
              </a:rPr>
              <a:t>For more information on how to do this </a:t>
            </a:r>
            <a:br>
              <a:rPr lang="en-US" sz="1200" dirty="0">
                <a:solidFill>
                  <a:prstClr val="white"/>
                </a:solidFill>
                <a:latin typeface="Georgia"/>
                <a:cs typeface="Georgia"/>
              </a:rPr>
            </a:br>
            <a:r>
              <a:rPr lang="en-US" sz="1200" dirty="0">
                <a:solidFill>
                  <a:prstClr val="white"/>
                </a:solidFill>
                <a:latin typeface="Georgia"/>
                <a:cs typeface="Georgia"/>
              </a:rPr>
              <a:t>please visit: </a:t>
            </a:r>
            <a:r>
              <a:rPr lang="en-US" sz="1200" dirty="0">
                <a:solidFill>
                  <a:prstClr val="white"/>
                </a:solidFill>
                <a:latin typeface="Georgia"/>
                <a:cs typeface="Georgia"/>
                <a:hlinkClick r:id="rId3"/>
              </a:rPr>
              <a:t>http://www.section508.va.gov/support/tutorials/powerpoint/index.asp</a:t>
            </a:r>
            <a:endParaRPr lang="en-US" sz="1200" dirty="0">
              <a:solidFill>
                <a:prstClr val="white"/>
              </a:solidFill>
              <a:latin typeface="Georgia"/>
              <a:cs typeface="Georgia"/>
            </a:endParaRPr>
          </a:p>
        </p:txBody>
      </p:sp>
      <p:sp>
        <p:nvSpPr>
          <p:cNvPr id="2" name="Title 1"/>
          <p:cNvSpPr>
            <a:spLocks noGrp="1"/>
          </p:cNvSpPr>
          <p:nvPr>
            <p:ph type="title"/>
          </p:nvPr>
        </p:nvSpPr>
        <p:spPr>
          <a:xfrm>
            <a:off x="990600" y="4267200"/>
            <a:ext cx="4419600" cy="457200"/>
          </a:xfrm>
          <a:prstGeom prst="rect">
            <a:avLst/>
          </a:prstGeom>
          <a:ln>
            <a:solidFill>
              <a:schemeClr val="bg1"/>
            </a:solidFill>
          </a:ln>
        </p:spPr>
        <p:txBody>
          <a:bodyPr anchor="t"/>
          <a:lstStyle>
            <a:lvl1pPr algn="l">
              <a:defRPr sz="2000" b="1">
                <a:solidFill>
                  <a:srgbClr val="7F7F7F"/>
                </a:solidFill>
                <a:latin typeface="Georgia"/>
                <a:cs typeface="Georgia"/>
              </a:defRPr>
            </a:lvl1pPr>
          </a:lstStyle>
          <a:p>
            <a:r>
              <a:rPr lang="en-US"/>
              <a:t>Click to edit Master title style</a:t>
            </a:r>
            <a:endParaRPr lang="en-US" dirty="0"/>
          </a:p>
        </p:txBody>
      </p:sp>
      <p:sp>
        <p:nvSpPr>
          <p:cNvPr id="18" name="TextBox 17"/>
          <p:cNvSpPr txBox="1"/>
          <p:nvPr/>
        </p:nvSpPr>
        <p:spPr>
          <a:xfrm>
            <a:off x="914400" y="317212"/>
            <a:ext cx="6705600" cy="292388"/>
          </a:xfrm>
          <a:prstGeom prst="rect">
            <a:avLst/>
          </a:prstGeom>
          <a:noFill/>
        </p:spPr>
        <p:txBody>
          <a:bodyPr wrap="square" rtlCol="0">
            <a:spAutoFit/>
          </a:bodyPr>
          <a:lstStyle/>
          <a:p>
            <a:r>
              <a:rPr lang="en-US" sz="1300" cap="all" dirty="0">
                <a:solidFill>
                  <a:prstClr val="white"/>
                </a:solidFill>
                <a:latin typeface="Georgia"/>
                <a:cs typeface="Georgia"/>
              </a:rPr>
              <a:t>CLICK HERE TO EDIT DOCUMENT TITLE HEADER INFORMATION</a:t>
            </a:r>
          </a:p>
        </p:txBody>
      </p:sp>
    </p:spTree>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new">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5"/>
            <a:ext cx="7772400" cy="1470025"/>
          </a:xfrm>
          <a:prstGeom prst="rect">
            <a:avLst/>
          </a:prstGeom>
        </p:spPr>
        <p:txBody>
          <a:bodyPr/>
          <a:lstStyle>
            <a:lvl1pPr>
              <a:defRPr sz="4400">
                <a:solidFill>
                  <a:schemeClr val="bg1"/>
                </a:solidFill>
                <a:latin typeface="Georgia"/>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bg1">
                    <a:lumMod val="75000"/>
                  </a:schemeClr>
                </a:solidFill>
                <a:latin typeface="Georgia"/>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US" dirty="0"/>
          </a:p>
        </p:txBody>
      </p:sp>
    </p:spTree>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B706B92-04F8-41C3-91D4-9D580FA31708}" type="datetime1">
              <a:rPr lang="en-US" smtClean="0"/>
              <a:t>11/7/2018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983F1FA-211D-3044-9E35-958DFBC26156}" type="slidenum">
              <a:rPr lang="en-US" smtClean="0"/>
              <a:t>‹#›</a:t>
            </a:fld>
            <a:endParaRPr lang="en-US" dirty="0"/>
          </a:p>
        </p:txBody>
      </p:sp>
    </p:spTree>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9" name="TextBox 9"/>
          <p:cNvSpPr txBox="1">
            <a:spLocks noChangeArrowheads="1"/>
          </p:cNvSpPr>
          <p:nvPr/>
        </p:nvSpPr>
        <p:spPr bwMode="auto">
          <a:xfrm>
            <a:off x="1676400" y="2057410"/>
            <a:ext cx="6172200" cy="2277547"/>
          </a:xfrm>
          <a:prstGeom prst="rect">
            <a:avLst/>
          </a:prstGeom>
          <a:noFill/>
          <a:ln w="9525">
            <a:noFill/>
            <a:miter lim="800000"/>
            <a:headEnd/>
            <a:tailEnd/>
          </a:ln>
        </p:spPr>
        <p:txBody>
          <a:bodyPr wrap="square">
            <a:prstTxWarp prst="textNoShape">
              <a:avLst/>
            </a:prstTxWarp>
            <a:spAutoFit/>
          </a:bodyPr>
          <a:lstStyle/>
          <a:p>
            <a:pPr>
              <a:spcAft>
                <a:spcPts val="600"/>
              </a:spcAft>
            </a:pPr>
            <a:r>
              <a:rPr lang="en-US" sz="3600" b="1" cap="all" dirty="0">
                <a:solidFill>
                  <a:srgbClr val="FFFFFF"/>
                </a:solidFill>
                <a:latin typeface="Georgia"/>
                <a:cs typeface="Georgia"/>
              </a:rPr>
              <a:t>Click to EDIT MASTER</a:t>
            </a:r>
            <a:br>
              <a:rPr lang="en-US" sz="3600" b="1" cap="all" dirty="0">
                <a:solidFill>
                  <a:srgbClr val="FFFFFF"/>
                </a:solidFill>
                <a:latin typeface="Georgia"/>
                <a:cs typeface="Georgia"/>
              </a:rPr>
            </a:br>
            <a:r>
              <a:rPr lang="en-US" sz="3600" b="1" cap="all" dirty="0">
                <a:solidFill>
                  <a:srgbClr val="FFFFFF"/>
                </a:solidFill>
                <a:latin typeface="Georgia"/>
                <a:cs typeface="Georgia"/>
              </a:rPr>
              <a:t>INTRO TITLE</a:t>
            </a:r>
          </a:p>
          <a:p>
            <a:pPr defTabSz="457189">
              <a:spcAft>
                <a:spcPts val="600"/>
              </a:spcAft>
              <a:defRPr/>
            </a:pPr>
            <a:r>
              <a:rPr lang="en-US" sz="2000" dirty="0">
                <a:solidFill>
                  <a:srgbClr val="FFFFFF"/>
                </a:solidFill>
                <a:latin typeface="Georgia"/>
                <a:cs typeface="Georgia"/>
              </a:rPr>
              <a:t>Click to edit Master Intro Sub Title</a:t>
            </a:r>
          </a:p>
          <a:p>
            <a:pPr>
              <a:spcAft>
                <a:spcPts val="600"/>
              </a:spcAft>
            </a:pPr>
            <a:endParaRPr lang="en-US" sz="4000" b="1" cap="all" dirty="0">
              <a:solidFill>
                <a:srgbClr val="FFFFFF"/>
              </a:solidFill>
              <a:latin typeface="Arial Bold"/>
              <a:cs typeface="Arial Bold"/>
            </a:endParaRPr>
          </a:p>
        </p:txBody>
      </p:sp>
      <p:sp>
        <p:nvSpPr>
          <p:cNvPr id="11" name="Footer Placeholder 2"/>
          <p:cNvSpPr txBox="1">
            <a:spLocks/>
          </p:cNvSpPr>
          <p:nvPr/>
        </p:nvSpPr>
        <p:spPr>
          <a:xfrm>
            <a:off x="152400" y="6553210"/>
            <a:ext cx="3505200" cy="304801"/>
          </a:xfrm>
          <a:prstGeom prst="rect">
            <a:avLst/>
          </a:prstGeom>
        </p:spPr>
        <p:txBody>
          <a:bodyPr anchor="ctr"/>
          <a:lstStyle>
            <a:lvl1pPr>
              <a:defRPr sz="1000" spc="600">
                <a:solidFill>
                  <a:schemeClr val="bg1"/>
                </a:solidFill>
                <a:latin typeface="Myriad Pro"/>
                <a:cs typeface="Myriad Pro"/>
              </a:defRPr>
            </a:lvl1pPr>
          </a:lstStyle>
          <a:p>
            <a:pPr defTabSz="457189">
              <a:defRPr/>
            </a:pPr>
            <a:r>
              <a:rPr lang="en-US" sz="900" b="1" spc="0" dirty="0">
                <a:solidFill>
                  <a:prstClr val="white"/>
                </a:solidFill>
                <a:latin typeface="Georgia" panose="02040502050405020303" pitchFamily="18" charset="0"/>
                <a:cs typeface="Georgia"/>
              </a:rPr>
              <a:t>U.S. Department of Veterans Affairs</a:t>
            </a:r>
          </a:p>
        </p:txBody>
      </p:sp>
      <p:pic>
        <p:nvPicPr>
          <p:cNvPr id="12" name="Picture 11" title="I CARE LOGO"/>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53402" y="139883"/>
            <a:ext cx="735333" cy="562798"/>
          </a:xfrm>
          <a:prstGeom prst="rect">
            <a:avLst/>
          </a:prstGeom>
        </p:spPr>
      </p:pic>
    </p:spTree>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pic>
        <p:nvPicPr>
          <p:cNvPr id="2" name="Picture 1" title="I CARE LOGO"/>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41891" y="152410"/>
            <a:ext cx="648010" cy="495963"/>
          </a:xfrm>
          <a:prstGeom prst="rect">
            <a:avLst/>
          </a:prstGeom>
        </p:spPr>
      </p:pic>
      <p:grpSp>
        <p:nvGrpSpPr>
          <p:cNvPr id="14" name="Group 13"/>
          <p:cNvGrpSpPr/>
          <p:nvPr/>
        </p:nvGrpSpPr>
        <p:grpSpPr>
          <a:xfrm>
            <a:off x="381000" y="6553210"/>
            <a:ext cx="8534400" cy="304801"/>
            <a:chOff x="381000" y="6553200"/>
            <a:chExt cx="8534400" cy="304801"/>
          </a:xfrm>
        </p:grpSpPr>
        <p:sp>
          <p:nvSpPr>
            <p:cNvPr id="15" name="Footer Placeholder 2"/>
            <p:cNvSpPr txBox="1">
              <a:spLocks/>
            </p:cNvSpPr>
            <p:nvPr/>
          </p:nvSpPr>
          <p:spPr>
            <a:xfrm>
              <a:off x="2286000" y="6553200"/>
              <a:ext cx="3505200" cy="304801"/>
            </a:xfrm>
            <a:prstGeom prst="rect">
              <a:avLst/>
            </a:prstGeom>
          </p:spPr>
          <p:txBody>
            <a:bodyPr anchor="ctr"/>
            <a:lstStyle>
              <a:lvl1pPr>
                <a:defRPr sz="1000" spc="600">
                  <a:solidFill>
                    <a:schemeClr val="bg1"/>
                  </a:solidFill>
                  <a:latin typeface="Myriad Pro"/>
                  <a:cs typeface="Myriad Pro"/>
                </a:defRPr>
              </a:lvl1pPr>
            </a:lstStyle>
            <a:p>
              <a:pPr defTabSz="457189">
                <a:defRPr/>
              </a:pPr>
              <a:r>
                <a:rPr lang="en-US" dirty="0">
                  <a:solidFill>
                    <a:prstClr val="white"/>
                  </a:solidFill>
                  <a:latin typeface="Georgia"/>
                  <a:cs typeface="Georgia"/>
                </a:rPr>
                <a:t>FOOTER</a:t>
              </a:r>
            </a:p>
          </p:txBody>
        </p:sp>
        <p:sp>
          <p:nvSpPr>
            <p:cNvPr id="16" name="Footer Placeholder 2"/>
            <p:cNvSpPr txBox="1">
              <a:spLocks/>
            </p:cNvSpPr>
            <p:nvPr/>
          </p:nvSpPr>
          <p:spPr>
            <a:xfrm>
              <a:off x="381000" y="6553200"/>
              <a:ext cx="1143000" cy="304801"/>
            </a:xfrm>
            <a:prstGeom prst="rect">
              <a:avLst/>
            </a:prstGeom>
          </p:spPr>
          <p:txBody>
            <a:bodyPr anchor="ctr"/>
            <a:lstStyle>
              <a:lvl1pPr>
                <a:defRPr sz="1000" spc="600">
                  <a:solidFill>
                    <a:schemeClr val="bg1"/>
                  </a:solidFill>
                  <a:latin typeface="Myriad Pro"/>
                  <a:cs typeface="Myriad Pro"/>
                </a:defRPr>
              </a:lvl1pPr>
            </a:lstStyle>
            <a:p>
              <a:pPr defTabSz="457189">
                <a:defRPr/>
              </a:pPr>
              <a:r>
                <a:rPr lang="en-US" dirty="0">
                  <a:solidFill>
                    <a:prstClr val="white"/>
                  </a:solidFill>
                  <a:latin typeface="Georgia"/>
                  <a:cs typeface="Georgia"/>
                </a:rPr>
                <a:t>DATE</a:t>
              </a:r>
            </a:p>
          </p:txBody>
        </p:sp>
        <p:sp>
          <p:nvSpPr>
            <p:cNvPr id="17" name="Footer Placeholder 2"/>
            <p:cNvSpPr txBox="1">
              <a:spLocks/>
            </p:cNvSpPr>
            <p:nvPr/>
          </p:nvSpPr>
          <p:spPr>
            <a:xfrm>
              <a:off x="5410200" y="6553200"/>
              <a:ext cx="3505200" cy="304801"/>
            </a:xfrm>
            <a:prstGeom prst="rect">
              <a:avLst/>
            </a:prstGeom>
          </p:spPr>
          <p:txBody>
            <a:bodyPr anchor="ctr"/>
            <a:lstStyle>
              <a:lvl1pPr>
                <a:defRPr sz="1000" spc="600">
                  <a:solidFill>
                    <a:schemeClr val="bg1"/>
                  </a:solidFill>
                  <a:latin typeface="Myriad Pro"/>
                  <a:cs typeface="Myriad Pro"/>
                </a:defRPr>
              </a:lvl1pPr>
            </a:lstStyle>
            <a:p>
              <a:pPr algn="r" defTabSz="457189">
                <a:defRPr/>
              </a:pPr>
              <a:fld id="{1A5F8DB0-55B4-0340-8C35-5B2202340F07}" type="slidenum">
                <a:rPr lang="en-US" smtClean="0">
                  <a:solidFill>
                    <a:prstClr val="white"/>
                  </a:solidFill>
                  <a:latin typeface="Georgia"/>
                  <a:cs typeface="Georgia"/>
                </a:rPr>
                <a:pPr algn="r" defTabSz="457189">
                  <a:defRPr/>
                </a:pPr>
                <a:t>‹#›</a:t>
              </a:fld>
              <a:endParaRPr lang="en-US" dirty="0">
                <a:solidFill>
                  <a:prstClr val="white"/>
                </a:solidFill>
                <a:latin typeface="Georgia"/>
                <a:cs typeface="Georgia"/>
              </a:endParaRPr>
            </a:p>
          </p:txBody>
        </p:sp>
      </p:grpSp>
      <p:sp>
        <p:nvSpPr>
          <p:cNvPr id="7" name="Title 1"/>
          <p:cNvSpPr>
            <a:spLocks noGrp="1"/>
          </p:cNvSpPr>
          <p:nvPr>
            <p:ph type="title" hasCustomPrompt="1"/>
          </p:nvPr>
        </p:nvSpPr>
        <p:spPr>
          <a:xfrm>
            <a:off x="1219200" y="2743200"/>
            <a:ext cx="6705600" cy="1143000"/>
          </a:xfrm>
          <a:prstGeom prst="rect">
            <a:avLst/>
          </a:prstGeom>
          <a:solidFill>
            <a:schemeClr val="bg1"/>
          </a:solidFill>
          <a:ln w="0">
            <a:solidFill>
              <a:srgbClr val="FFFFFF"/>
            </a:solidFill>
          </a:ln>
        </p:spPr>
        <p:txBody>
          <a:bodyPr>
            <a:normAutofit/>
          </a:bodyPr>
          <a:lstStyle>
            <a:lvl1pPr algn="ctr">
              <a:defRPr sz="2400" b="1" i="0" cap="all" baseline="0">
                <a:solidFill>
                  <a:schemeClr val="bg1">
                    <a:lumMod val="65000"/>
                  </a:schemeClr>
                </a:solidFill>
                <a:latin typeface="Georgia"/>
                <a:cs typeface="Georgia"/>
              </a:defRPr>
            </a:lvl1pPr>
          </a:lstStyle>
          <a:p>
            <a:r>
              <a:rPr lang="en-US" dirty="0"/>
              <a:t>Click to edit Secondary</a:t>
            </a:r>
            <a:br>
              <a:rPr lang="en-US" dirty="0"/>
            </a:br>
            <a:r>
              <a:rPr lang="en-US" dirty="0"/>
              <a:t>Title Page</a:t>
            </a:r>
          </a:p>
        </p:txBody>
      </p:sp>
      <p:sp>
        <p:nvSpPr>
          <p:cNvPr id="11" name="TextBox 10"/>
          <p:cNvSpPr txBox="1"/>
          <p:nvPr/>
        </p:nvSpPr>
        <p:spPr>
          <a:xfrm>
            <a:off x="914400" y="317212"/>
            <a:ext cx="6705600" cy="292388"/>
          </a:xfrm>
          <a:prstGeom prst="rect">
            <a:avLst/>
          </a:prstGeom>
          <a:noFill/>
        </p:spPr>
        <p:txBody>
          <a:bodyPr wrap="square" rtlCol="0">
            <a:spAutoFit/>
          </a:bodyPr>
          <a:lstStyle/>
          <a:p>
            <a:r>
              <a:rPr lang="en-US" sz="1300" cap="all" dirty="0">
                <a:solidFill>
                  <a:prstClr val="white"/>
                </a:solidFill>
                <a:latin typeface="Georgia"/>
                <a:cs typeface="Georgia"/>
              </a:rPr>
              <a:t>CLICK HERE TO EDIT DOCUMENT TITLE HEADER INFORMATION</a:t>
            </a:r>
          </a:p>
        </p:txBody>
      </p:sp>
    </p:spTree>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p:cSld name="Title and Content">
    <p:spTree>
      <p:nvGrpSpPr>
        <p:cNvPr id="1" name=""/>
        <p:cNvGrpSpPr/>
        <p:nvPr/>
      </p:nvGrpSpPr>
      <p:grpSpPr>
        <a:xfrm>
          <a:off x="0" y="0"/>
          <a:ext cx="0" cy="0"/>
          <a:chOff x="0" y="0"/>
          <a:chExt cx="0" cy="0"/>
        </a:xfrm>
      </p:grpSpPr>
      <p:pic>
        <p:nvPicPr>
          <p:cNvPr id="8" name="Picture 7" title="I CARE LOGO"/>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41891" y="152410"/>
            <a:ext cx="648010" cy="495963"/>
          </a:xfrm>
          <a:prstGeom prst="rect">
            <a:avLst/>
          </a:prstGeom>
        </p:spPr>
      </p:pic>
      <p:grpSp>
        <p:nvGrpSpPr>
          <p:cNvPr id="15" name="Group 14"/>
          <p:cNvGrpSpPr/>
          <p:nvPr/>
        </p:nvGrpSpPr>
        <p:grpSpPr>
          <a:xfrm>
            <a:off x="152400" y="6553210"/>
            <a:ext cx="8763000" cy="304801"/>
            <a:chOff x="152400" y="6553200"/>
            <a:chExt cx="8763000" cy="304801"/>
          </a:xfrm>
        </p:grpSpPr>
        <p:sp>
          <p:nvSpPr>
            <p:cNvPr id="16" name="Footer Placeholder 2"/>
            <p:cNvSpPr txBox="1">
              <a:spLocks/>
            </p:cNvSpPr>
            <p:nvPr/>
          </p:nvSpPr>
          <p:spPr>
            <a:xfrm>
              <a:off x="152400" y="6553200"/>
              <a:ext cx="3505200" cy="304801"/>
            </a:xfrm>
            <a:prstGeom prst="rect">
              <a:avLst/>
            </a:prstGeom>
          </p:spPr>
          <p:txBody>
            <a:bodyPr anchor="ctr"/>
            <a:lstStyle>
              <a:lvl1pPr>
                <a:defRPr sz="1000" spc="600">
                  <a:solidFill>
                    <a:schemeClr val="bg1"/>
                  </a:solidFill>
                  <a:latin typeface="Myriad Pro"/>
                  <a:cs typeface="Myriad Pro"/>
                </a:defRPr>
              </a:lvl1pPr>
            </a:lstStyle>
            <a:p>
              <a:pPr defTabSz="457189">
                <a:defRPr/>
              </a:pPr>
              <a:r>
                <a:rPr lang="en-US" dirty="0">
                  <a:solidFill>
                    <a:prstClr val="white"/>
                  </a:solidFill>
                  <a:latin typeface="Georgia"/>
                  <a:cs typeface="Georgia"/>
                </a:rPr>
                <a:t>U.S. Department of Veterans Affairs</a:t>
              </a:r>
            </a:p>
          </p:txBody>
        </p:sp>
        <p:sp>
          <p:nvSpPr>
            <p:cNvPr id="17" name="Footer Placeholder 2"/>
            <p:cNvSpPr txBox="1">
              <a:spLocks/>
            </p:cNvSpPr>
            <p:nvPr/>
          </p:nvSpPr>
          <p:spPr>
            <a:xfrm>
              <a:off x="4419600" y="6553200"/>
              <a:ext cx="1143000" cy="304801"/>
            </a:xfrm>
            <a:prstGeom prst="rect">
              <a:avLst/>
            </a:prstGeom>
          </p:spPr>
          <p:txBody>
            <a:bodyPr anchor="ctr"/>
            <a:lstStyle>
              <a:lvl1pPr>
                <a:defRPr sz="1000" spc="600">
                  <a:solidFill>
                    <a:schemeClr val="bg1"/>
                  </a:solidFill>
                  <a:latin typeface="Myriad Pro"/>
                  <a:cs typeface="Myriad Pro"/>
                </a:defRPr>
              </a:lvl1pPr>
            </a:lstStyle>
            <a:p>
              <a:pPr defTabSz="457189">
                <a:defRPr/>
              </a:pPr>
              <a:r>
                <a:rPr lang="en-US" dirty="0">
                  <a:solidFill>
                    <a:prstClr val="white"/>
                  </a:solidFill>
                  <a:latin typeface="Georgia"/>
                  <a:cs typeface="Georgia"/>
                </a:rPr>
                <a:t>DATE</a:t>
              </a:r>
            </a:p>
          </p:txBody>
        </p:sp>
        <p:sp>
          <p:nvSpPr>
            <p:cNvPr id="18" name="Footer Placeholder 2"/>
            <p:cNvSpPr txBox="1">
              <a:spLocks/>
            </p:cNvSpPr>
            <p:nvPr/>
          </p:nvSpPr>
          <p:spPr>
            <a:xfrm>
              <a:off x="5410200" y="6553200"/>
              <a:ext cx="3505200" cy="304801"/>
            </a:xfrm>
            <a:prstGeom prst="rect">
              <a:avLst/>
            </a:prstGeom>
          </p:spPr>
          <p:txBody>
            <a:bodyPr anchor="ctr"/>
            <a:lstStyle>
              <a:lvl1pPr>
                <a:defRPr sz="1000" spc="600">
                  <a:solidFill>
                    <a:schemeClr val="bg1"/>
                  </a:solidFill>
                  <a:latin typeface="Myriad Pro"/>
                  <a:cs typeface="Myriad Pro"/>
                </a:defRPr>
              </a:lvl1pPr>
            </a:lstStyle>
            <a:p>
              <a:pPr algn="r" defTabSz="457189">
                <a:defRPr/>
              </a:pPr>
              <a:fld id="{1A5F8DB0-55B4-0340-8C35-5B2202340F07}" type="slidenum">
                <a:rPr lang="en-US" smtClean="0">
                  <a:solidFill>
                    <a:prstClr val="white"/>
                  </a:solidFill>
                  <a:latin typeface="Georgia"/>
                  <a:cs typeface="Georgia"/>
                </a:rPr>
                <a:pPr algn="r" defTabSz="457189">
                  <a:defRPr/>
                </a:pPr>
                <a:t>‹#›</a:t>
              </a:fld>
              <a:endParaRPr lang="en-US" dirty="0">
                <a:solidFill>
                  <a:prstClr val="white"/>
                </a:solidFill>
                <a:latin typeface="Georgia"/>
                <a:cs typeface="Georgia"/>
              </a:endParaRPr>
            </a:p>
          </p:txBody>
        </p:sp>
      </p:grpSp>
      <p:sp>
        <p:nvSpPr>
          <p:cNvPr id="12" name="Content Placeholder 2"/>
          <p:cNvSpPr>
            <a:spLocks noGrp="1"/>
          </p:cNvSpPr>
          <p:nvPr>
            <p:ph idx="1" hasCustomPrompt="1"/>
          </p:nvPr>
        </p:nvSpPr>
        <p:spPr>
          <a:xfrm>
            <a:off x="914400" y="2133600"/>
            <a:ext cx="7467600" cy="3581401"/>
          </a:xfrm>
          <a:prstGeom prst="rect">
            <a:avLst/>
          </a:prstGeom>
          <a:ln>
            <a:solidFill>
              <a:schemeClr val="bg1"/>
            </a:solidFill>
          </a:ln>
        </p:spPr>
        <p:txBody>
          <a:bodyPr/>
          <a:lstStyle>
            <a:lvl1pPr marL="27431" indent="0" algn="l">
              <a:buFont typeface="+mj-lt"/>
              <a:buAutoNum type="romanUcPeriod"/>
              <a:defRPr sz="1800" b="0">
                <a:solidFill>
                  <a:schemeClr val="bg1">
                    <a:lumMod val="50000"/>
                  </a:schemeClr>
                </a:solidFill>
                <a:latin typeface="Georgia"/>
                <a:cs typeface="Georgia"/>
              </a:defRPr>
            </a:lvl1pPr>
            <a:lvl2pPr marL="301744" indent="0" algn="l">
              <a:buFont typeface="+mj-lt"/>
              <a:buAutoNum type="alphaUcPeriod"/>
              <a:defRPr sz="1600" b="1" i="0">
                <a:solidFill>
                  <a:schemeClr val="bg1">
                    <a:lumMod val="50000"/>
                  </a:schemeClr>
                </a:solidFill>
                <a:latin typeface="Georgia"/>
                <a:cs typeface="Georgia"/>
              </a:defRPr>
            </a:lvl2pPr>
            <a:lvl3pPr marL="621776" indent="0" algn="l">
              <a:buFont typeface="+mj-lt"/>
              <a:buAutoNum type="arabicPeriod"/>
              <a:defRPr sz="1600">
                <a:solidFill>
                  <a:schemeClr val="bg1">
                    <a:lumMod val="50000"/>
                  </a:schemeClr>
                </a:solidFill>
                <a:latin typeface="Georgia"/>
                <a:cs typeface="Georgia"/>
              </a:defRPr>
            </a:lvl3pPr>
            <a:lvl4pPr marL="868658" indent="0" algn="l">
              <a:buFont typeface="+mj-lt"/>
              <a:buAutoNum type="alphaLcParenR"/>
              <a:defRPr sz="1600">
                <a:solidFill>
                  <a:schemeClr val="bg1">
                    <a:lumMod val="50000"/>
                  </a:schemeClr>
                </a:solidFill>
                <a:latin typeface="Georgia"/>
                <a:cs typeface="Georgia"/>
              </a:defRPr>
            </a:lvl4pPr>
            <a:lvl5pPr marL="1142971" indent="0" algn="l">
              <a:buFont typeface="Arial"/>
              <a:buChar char="•"/>
              <a:defRPr sz="1600">
                <a:solidFill>
                  <a:schemeClr val="bg1">
                    <a:lumMod val="50000"/>
                  </a:schemeClr>
                </a:solidFill>
                <a:latin typeface="Georgia"/>
                <a:cs typeface="Georgia"/>
              </a:defRPr>
            </a:lvl5pPr>
          </a:lstStyle>
          <a:p>
            <a:pPr lvl="0"/>
            <a:r>
              <a:rPr lang="en-US" dirty="0"/>
              <a:t>  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2" name="Title 1"/>
          <p:cNvSpPr>
            <a:spLocks noGrp="1"/>
          </p:cNvSpPr>
          <p:nvPr>
            <p:ph type="title"/>
          </p:nvPr>
        </p:nvSpPr>
        <p:spPr>
          <a:xfrm>
            <a:off x="914400" y="1257300"/>
            <a:ext cx="7467600" cy="685800"/>
          </a:xfrm>
          <a:prstGeom prst="rect">
            <a:avLst/>
          </a:prstGeom>
          <a:ln>
            <a:solidFill>
              <a:schemeClr val="bg1"/>
            </a:solidFill>
          </a:ln>
        </p:spPr>
        <p:txBody>
          <a:bodyPr/>
          <a:lstStyle>
            <a:lvl1pPr algn="l">
              <a:defRPr sz="2800" b="1" i="0">
                <a:solidFill>
                  <a:srgbClr val="174782"/>
                </a:solidFill>
                <a:latin typeface="Georgia"/>
                <a:cs typeface="Georgia"/>
              </a:defRPr>
            </a:lvl1pPr>
          </a:lstStyle>
          <a:p>
            <a:r>
              <a:rPr lang="en-US"/>
              <a:t>Click to edit Master title style</a:t>
            </a:r>
            <a:endParaRPr lang="en-US" dirty="0"/>
          </a:p>
        </p:txBody>
      </p:sp>
      <p:sp>
        <p:nvSpPr>
          <p:cNvPr id="14" name="TextBox 13"/>
          <p:cNvSpPr txBox="1"/>
          <p:nvPr/>
        </p:nvSpPr>
        <p:spPr>
          <a:xfrm>
            <a:off x="914400" y="317212"/>
            <a:ext cx="6705600" cy="292388"/>
          </a:xfrm>
          <a:prstGeom prst="rect">
            <a:avLst/>
          </a:prstGeom>
          <a:noFill/>
        </p:spPr>
        <p:txBody>
          <a:bodyPr wrap="square" rtlCol="0">
            <a:spAutoFit/>
          </a:bodyPr>
          <a:lstStyle/>
          <a:p>
            <a:r>
              <a:rPr lang="en-US" sz="1300" cap="all" dirty="0">
                <a:solidFill>
                  <a:prstClr val="white"/>
                </a:solidFill>
                <a:latin typeface="Georgia"/>
                <a:cs typeface="Georgia"/>
              </a:rPr>
              <a:t>CLICK HERE TO EDIT DOCUMENT TITLE HEADER INFORMATION</a:t>
            </a:r>
          </a:p>
        </p:txBody>
      </p:sp>
    </p:spTree>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p:cSld name="1_Comparison">
    <p:spTree>
      <p:nvGrpSpPr>
        <p:cNvPr id="1" name=""/>
        <p:cNvGrpSpPr/>
        <p:nvPr/>
      </p:nvGrpSpPr>
      <p:grpSpPr>
        <a:xfrm>
          <a:off x="0" y="0"/>
          <a:ext cx="0" cy="0"/>
          <a:chOff x="0" y="0"/>
          <a:chExt cx="0" cy="0"/>
        </a:xfrm>
      </p:grpSpPr>
      <p:pic>
        <p:nvPicPr>
          <p:cNvPr id="8" name="Picture 7" title="I CARE LOGO"/>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41891" y="152410"/>
            <a:ext cx="648010" cy="495963"/>
          </a:xfrm>
          <a:prstGeom prst="rect">
            <a:avLst/>
          </a:prstGeom>
        </p:spPr>
      </p:pic>
      <p:grpSp>
        <p:nvGrpSpPr>
          <p:cNvPr id="9" name="Group 8"/>
          <p:cNvGrpSpPr/>
          <p:nvPr/>
        </p:nvGrpSpPr>
        <p:grpSpPr>
          <a:xfrm>
            <a:off x="152400" y="6553210"/>
            <a:ext cx="8763000" cy="304801"/>
            <a:chOff x="152400" y="6553200"/>
            <a:chExt cx="8763000" cy="304801"/>
          </a:xfrm>
        </p:grpSpPr>
        <p:sp>
          <p:nvSpPr>
            <p:cNvPr id="15" name="Footer Placeholder 2"/>
            <p:cNvSpPr txBox="1">
              <a:spLocks/>
            </p:cNvSpPr>
            <p:nvPr/>
          </p:nvSpPr>
          <p:spPr>
            <a:xfrm>
              <a:off x="152400" y="6553200"/>
              <a:ext cx="3505200" cy="304801"/>
            </a:xfrm>
            <a:prstGeom prst="rect">
              <a:avLst/>
            </a:prstGeom>
          </p:spPr>
          <p:txBody>
            <a:bodyPr anchor="ctr"/>
            <a:lstStyle>
              <a:lvl1pPr>
                <a:defRPr sz="1000" spc="600">
                  <a:solidFill>
                    <a:schemeClr val="bg1"/>
                  </a:solidFill>
                  <a:latin typeface="Myriad Pro"/>
                  <a:cs typeface="Myriad Pro"/>
                </a:defRPr>
              </a:lvl1pPr>
            </a:lstStyle>
            <a:p>
              <a:pPr defTabSz="457189">
                <a:defRPr/>
              </a:pPr>
              <a:r>
                <a:rPr lang="en-US" dirty="0">
                  <a:solidFill>
                    <a:prstClr val="white"/>
                  </a:solidFill>
                  <a:latin typeface="Georgia"/>
                  <a:cs typeface="Georgia"/>
                </a:rPr>
                <a:t>U.S. Department of Veterans Affairs</a:t>
              </a:r>
            </a:p>
          </p:txBody>
        </p:sp>
        <p:sp>
          <p:nvSpPr>
            <p:cNvPr id="16" name="Footer Placeholder 2"/>
            <p:cNvSpPr txBox="1">
              <a:spLocks/>
            </p:cNvSpPr>
            <p:nvPr/>
          </p:nvSpPr>
          <p:spPr>
            <a:xfrm>
              <a:off x="4419600" y="6553200"/>
              <a:ext cx="1143000" cy="304801"/>
            </a:xfrm>
            <a:prstGeom prst="rect">
              <a:avLst/>
            </a:prstGeom>
          </p:spPr>
          <p:txBody>
            <a:bodyPr anchor="ctr"/>
            <a:lstStyle>
              <a:lvl1pPr>
                <a:defRPr sz="1000" spc="600">
                  <a:solidFill>
                    <a:schemeClr val="bg1"/>
                  </a:solidFill>
                  <a:latin typeface="Myriad Pro"/>
                  <a:cs typeface="Myriad Pro"/>
                </a:defRPr>
              </a:lvl1pPr>
            </a:lstStyle>
            <a:p>
              <a:pPr defTabSz="457189">
                <a:defRPr/>
              </a:pPr>
              <a:r>
                <a:rPr lang="en-US" dirty="0">
                  <a:solidFill>
                    <a:prstClr val="white"/>
                  </a:solidFill>
                  <a:latin typeface="Georgia"/>
                  <a:cs typeface="Georgia"/>
                </a:rPr>
                <a:t>DATE</a:t>
              </a:r>
            </a:p>
          </p:txBody>
        </p:sp>
        <p:sp>
          <p:nvSpPr>
            <p:cNvPr id="18" name="Footer Placeholder 2"/>
            <p:cNvSpPr txBox="1">
              <a:spLocks/>
            </p:cNvSpPr>
            <p:nvPr/>
          </p:nvSpPr>
          <p:spPr>
            <a:xfrm>
              <a:off x="5410200" y="6553200"/>
              <a:ext cx="3505200" cy="304801"/>
            </a:xfrm>
            <a:prstGeom prst="rect">
              <a:avLst/>
            </a:prstGeom>
          </p:spPr>
          <p:txBody>
            <a:bodyPr anchor="ctr"/>
            <a:lstStyle>
              <a:lvl1pPr>
                <a:defRPr sz="1000" spc="600">
                  <a:solidFill>
                    <a:schemeClr val="bg1"/>
                  </a:solidFill>
                  <a:latin typeface="Myriad Pro"/>
                  <a:cs typeface="Myriad Pro"/>
                </a:defRPr>
              </a:lvl1pPr>
            </a:lstStyle>
            <a:p>
              <a:pPr algn="r" defTabSz="457189">
                <a:defRPr/>
              </a:pPr>
              <a:fld id="{1A5F8DB0-55B4-0340-8C35-5B2202340F07}" type="slidenum">
                <a:rPr lang="en-US" smtClean="0">
                  <a:solidFill>
                    <a:prstClr val="white"/>
                  </a:solidFill>
                  <a:latin typeface="Georgia"/>
                  <a:cs typeface="Georgia"/>
                </a:rPr>
                <a:pPr algn="r" defTabSz="457189">
                  <a:defRPr/>
                </a:pPr>
                <a:t>‹#›</a:t>
              </a:fld>
              <a:endParaRPr lang="en-US" dirty="0">
                <a:solidFill>
                  <a:prstClr val="white"/>
                </a:solidFill>
                <a:latin typeface="Georgia"/>
                <a:cs typeface="Georgia"/>
              </a:endParaRPr>
            </a:p>
          </p:txBody>
        </p:sp>
      </p:grpSp>
      <p:sp>
        <p:nvSpPr>
          <p:cNvPr id="17" name="Content Placeholder 2"/>
          <p:cNvSpPr>
            <a:spLocks noGrp="1"/>
          </p:cNvSpPr>
          <p:nvPr>
            <p:ph idx="17" hasCustomPrompt="1"/>
          </p:nvPr>
        </p:nvSpPr>
        <p:spPr>
          <a:xfrm>
            <a:off x="4419600" y="1524000"/>
            <a:ext cx="3581400" cy="4572000"/>
          </a:xfrm>
          <a:prstGeom prst="rect">
            <a:avLst/>
          </a:prstGeom>
          <a:ln>
            <a:solidFill>
              <a:schemeClr val="bg1"/>
            </a:solidFill>
          </a:ln>
        </p:spPr>
        <p:txBody>
          <a:bodyPr/>
          <a:lstStyle>
            <a:lvl1pPr marL="0" indent="0" algn="l">
              <a:buFont typeface="+mj-lt"/>
              <a:buAutoNum type="romanUcPeriod"/>
              <a:defRPr sz="1800" b="0">
                <a:solidFill>
                  <a:schemeClr val="bg1">
                    <a:lumMod val="50000"/>
                  </a:schemeClr>
                </a:solidFill>
                <a:latin typeface="Georgia"/>
                <a:cs typeface="Georgia"/>
              </a:defRPr>
            </a:lvl1pPr>
            <a:lvl2pPr marL="210307" indent="0" algn="l">
              <a:buFont typeface="+mj-lt"/>
              <a:buAutoNum type="alphaUcPeriod"/>
              <a:defRPr sz="1600" b="1" i="0">
                <a:solidFill>
                  <a:schemeClr val="bg1">
                    <a:lumMod val="50000"/>
                  </a:schemeClr>
                </a:solidFill>
                <a:latin typeface="Georgia"/>
                <a:cs typeface="Georgia"/>
              </a:defRPr>
            </a:lvl2pPr>
            <a:lvl3pPr marL="475476" indent="0" algn="l">
              <a:buFont typeface="+mj-lt"/>
              <a:buAutoNum type="arabicPeriod"/>
              <a:defRPr sz="1600">
                <a:solidFill>
                  <a:schemeClr val="bg1">
                    <a:lumMod val="50000"/>
                  </a:schemeClr>
                </a:solidFill>
                <a:latin typeface="Georgia"/>
                <a:cs typeface="Georgia"/>
              </a:defRPr>
            </a:lvl3pPr>
            <a:lvl4pPr marL="694927" indent="0" algn="l">
              <a:buFont typeface="+mj-lt"/>
              <a:buAutoNum type="alphaLcParenR"/>
              <a:defRPr sz="1600">
                <a:solidFill>
                  <a:schemeClr val="bg1">
                    <a:lumMod val="50000"/>
                  </a:schemeClr>
                </a:solidFill>
                <a:latin typeface="Georgia"/>
                <a:cs typeface="Georgia"/>
              </a:defRPr>
            </a:lvl4pPr>
            <a:lvl5pPr marL="932665" indent="0" algn="l">
              <a:buFont typeface="Arial"/>
              <a:buChar char="•"/>
              <a:defRPr sz="1600">
                <a:solidFill>
                  <a:schemeClr val="bg1">
                    <a:lumMod val="50000"/>
                  </a:schemeClr>
                </a:solidFill>
                <a:latin typeface="Georgia"/>
                <a:cs typeface="Georgia"/>
              </a:defRPr>
            </a:lvl5pPr>
          </a:lstStyle>
          <a:p>
            <a:pPr lvl="0"/>
            <a:r>
              <a:rPr lang="en-US" dirty="0"/>
              <a:t>  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14" name="Text Placeholder 4"/>
          <p:cNvSpPr>
            <a:spLocks noGrp="1"/>
          </p:cNvSpPr>
          <p:nvPr>
            <p:ph type="body" sz="quarter" idx="13" hasCustomPrompt="1"/>
          </p:nvPr>
        </p:nvSpPr>
        <p:spPr>
          <a:xfrm>
            <a:off x="1022350" y="1524010"/>
            <a:ext cx="2940050" cy="3101181"/>
          </a:xfrm>
          <a:prstGeom prst="rect">
            <a:avLst/>
          </a:prstGeom>
          <a:ln>
            <a:solidFill>
              <a:schemeClr val="bg1"/>
            </a:solidFill>
          </a:ln>
        </p:spPr>
        <p:txBody>
          <a:bodyPr anchor="t"/>
          <a:lstStyle>
            <a:lvl1pPr marL="0" indent="0">
              <a:spcAft>
                <a:spcPts val="0"/>
              </a:spcAft>
              <a:buNone/>
              <a:defRPr sz="2600" b="1" baseline="0">
                <a:solidFill>
                  <a:srgbClr val="174782"/>
                </a:solidFill>
                <a:latin typeface="Georgia"/>
                <a:cs typeface="Georgia"/>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title styles</a:t>
            </a:r>
          </a:p>
          <a:p>
            <a:pPr lvl="0"/>
            <a:endParaRPr lang="en-US" dirty="0"/>
          </a:p>
        </p:txBody>
      </p:sp>
      <p:sp>
        <p:nvSpPr>
          <p:cNvPr id="13" name="TextBox 12"/>
          <p:cNvSpPr txBox="1"/>
          <p:nvPr/>
        </p:nvSpPr>
        <p:spPr>
          <a:xfrm>
            <a:off x="914400" y="317212"/>
            <a:ext cx="6705600" cy="292388"/>
          </a:xfrm>
          <a:prstGeom prst="rect">
            <a:avLst/>
          </a:prstGeom>
          <a:noFill/>
        </p:spPr>
        <p:txBody>
          <a:bodyPr wrap="square" rtlCol="0">
            <a:spAutoFit/>
          </a:bodyPr>
          <a:lstStyle/>
          <a:p>
            <a:r>
              <a:rPr lang="en-US" sz="1300" cap="all" dirty="0">
                <a:solidFill>
                  <a:prstClr val="white"/>
                </a:solidFill>
                <a:latin typeface="Georgia"/>
                <a:cs typeface="Georgia"/>
              </a:rPr>
              <a:t>CLICK HERE TO EDIT DOCUMENT TITLE HEADER INFORMATION</a:t>
            </a:r>
          </a:p>
        </p:txBody>
      </p:sp>
    </p:spTree>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p:cSld name="Comparison">
    <p:spTree>
      <p:nvGrpSpPr>
        <p:cNvPr id="1" name=""/>
        <p:cNvGrpSpPr/>
        <p:nvPr/>
      </p:nvGrpSpPr>
      <p:grpSpPr>
        <a:xfrm>
          <a:off x="0" y="0"/>
          <a:ext cx="0" cy="0"/>
          <a:chOff x="0" y="0"/>
          <a:chExt cx="0" cy="0"/>
        </a:xfrm>
      </p:grpSpPr>
      <p:pic>
        <p:nvPicPr>
          <p:cNvPr id="13" name="Picture 12" title="I CARE LOGO"/>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41891" y="152410"/>
            <a:ext cx="648010" cy="495963"/>
          </a:xfrm>
          <a:prstGeom prst="rect">
            <a:avLst/>
          </a:prstGeom>
        </p:spPr>
      </p:pic>
      <p:grpSp>
        <p:nvGrpSpPr>
          <p:cNvPr id="17" name="Group 16"/>
          <p:cNvGrpSpPr/>
          <p:nvPr/>
        </p:nvGrpSpPr>
        <p:grpSpPr>
          <a:xfrm>
            <a:off x="152400" y="6553210"/>
            <a:ext cx="8763000" cy="304801"/>
            <a:chOff x="152400" y="6553200"/>
            <a:chExt cx="8763000" cy="304801"/>
          </a:xfrm>
        </p:grpSpPr>
        <p:sp>
          <p:nvSpPr>
            <p:cNvPr id="20" name="Footer Placeholder 2"/>
            <p:cNvSpPr txBox="1">
              <a:spLocks/>
            </p:cNvSpPr>
            <p:nvPr/>
          </p:nvSpPr>
          <p:spPr>
            <a:xfrm>
              <a:off x="152400" y="6553200"/>
              <a:ext cx="3505200" cy="304801"/>
            </a:xfrm>
            <a:prstGeom prst="rect">
              <a:avLst/>
            </a:prstGeom>
          </p:spPr>
          <p:txBody>
            <a:bodyPr anchor="ctr"/>
            <a:lstStyle>
              <a:lvl1pPr>
                <a:defRPr sz="1000" spc="600">
                  <a:solidFill>
                    <a:schemeClr val="bg1"/>
                  </a:solidFill>
                  <a:latin typeface="Myriad Pro"/>
                  <a:cs typeface="Myriad Pro"/>
                </a:defRPr>
              </a:lvl1pPr>
            </a:lstStyle>
            <a:p>
              <a:pPr defTabSz="457189">
                <a:defRPr/>
              </a:pPr>
              <a:r>
                <a:rPr lang="en-US" dirty="0">
                  <a:solidFill>
                    <a:prstClr val="white"/>
                  </a:solidFill>
                  <a:latin typeface="Georgia"/>
                  <a:cs typeface="Georgia"/>
                </a:rPr>
                <a:t>U.S. Department of Veterans Affairs</a:t>
              </a:r>
            </a:p>
          </p:txBody>
        </p:sp>
        <p:sp>
          <p:nvSpPr>
            <p:cNvPr id="21" name="Footer Placeholder 2"/>
            <p:cNvSpPr txBox="1">
              <a:spLocks/>
            </p:cNvSpPr>
            <p:nvPr/>
          </p:nvSpPr>
          <p:spPr>
            <a:xfrm>
              <a:off x="4419600" y="6553200"/>
              <a:ext cx="1143000" cy="304801"/>
            </a:xfrm>
            <a:prstGeom prst="rect">
              <a:avLst/>
            </a:prstGeom>
          </p:spPr>
          <p:txBody>
            <a:bodyPr anchor="ctr"/>
            <a:lstStyle>
              <a:lvl1pPr>
                <a:defRPr sz="1000" spc="600">
                  <a:solidFill>
                    <a:schemeClr val="bg1"/>
                  </a:solidFill>
                  <a:latin typeface="Myriad Pro"/>
                  <a:cs typeface="Myriad Pro"/>
                </a:defRPr>
              </a:lvl1pPr>
            </a:lstStyle>
            <a:p>
              <a:pPr defTabSz="457189">
                <a:defRPr/>
              </a:pPr>
              <a:r>
                <a:rPr lang="en-US" dirty="0">
                  <a:solidFill>
                    <a:prstClr val="white"/>
                  </a:solidFill>
                  <a:latin typeface="Georgia"/>
                  <a:cs typeface="Georgia"/>
                </a:rPr>
                <a:t>DATE</a:t>
              </a:r>
            </a:p>
          </p:txBody>
        </p:sp>
        <p:sp>
          <p:nvSpPr>
            <p:cNvPr id="26" name="Footer Placeholder 2"/>
            <p:cNvSpPr txBox="1">
              <a:spLocks/>
            </p:cNvSpPr>
            <p:nvPr/>
          </p:nvSpPr>
          <p:spPr>
            <a:xfrm>
              <a:off x="5410200" y="6553200"/>
              <a:ext cx="3505200" cy="304801"/>
            </a:xfrm>
            <a:prstGeom prst="rect">
              <a:avLst/>
            </a:prstGeom>
          </p:spPr>
          <p:txBody>
            <a:bodyPr anchor="ctr"/>
            <a:lstStyle>
              <a:lvl1pPr>
                <a:defRPr sz="1000" spc="600">
                  <a:solidFill>
                    <a:schemeClr val="bg1"/>
                  </a:solidFill>
                  <a:latin typeface="Myriad Pro"/>
                  <a:cs typeface="Myriad Pro"/>
                </a:defRPr>
              </a:lvl1pPr>
            </a:lstStyle>
            <a:p>
              <a:pPr algn="r" defTabSz="457189">
                <a:defRPr/>
              </a:pPr>
              <a:fld id="{1A5F8DB0-55B4-0340-8C35-5B2202340F07}" type="slidenum">
                <a:rPr lang="en-US" smtClean="0">
                  <a:solidFill>
                    <a:prstClr val="white"/>
                  </a:solidFill>
                  <a:latin typeface="Georgia"/>
                  <a:cs typeface="Georgia"/>
                </a:rPr>
                <a:pPr algn="r" defTabSz="457189">
                  <a:defRPr/>
                </a:pPr>
                <a:t>‹#›</a:t>
              </a:fld>
              <a:endParaRPr lang="en-US" dirty="0">
                <a:solidFill>
                  <a:prstClr val="white"/>
                </a:solidFill>
                <a:latin typeface="Georgia"/>
                <a:cs typeface="Georgia"/>
              </a:endParaRPr>
            </a:p>
          </p:txBody>
        </p:sp>
      </p:grpSp>
      <p:sp>
        <p:nvSpPr>
          <p:cNvPr id="16" name="Text Placeholder 4"/>
          <p:cNvSpPr>
            <a:spLocks noGrp="1"/>
          </p:cNvSpPr>
          <p:nvPr>
            <p:ph type="body" sz="quarter" idx="16"/>
          </p:nvPr>
        </p:nvSpPr>
        <p:spPr>
          <a:xfrm>
            <a:off x="5102230" y="1935957"/>
            <a:ext cx="4041775" cy="639762"/>
          </a:xfrm>
          <a:prstGeom prst="rect">
            <a:avLst/>
          </a:prstGeom>
          <a:ln>
            <a:solidFill>
              <a:schemeClr val="bg1"/>
            </a:solidFill>
          </a:ln>
        </p:spPr>
        <p:txBody>
          <a:bodyPr anchor="b"/>
          <a:lstStyle>
            <a:lvl1pPr marL="0" indent="0">
              <a:buNone/>
              <a:defRPr sz="2000" b="0">
                <a:solidFill>
                  <a:srgbClr val="174782"/>
                </a:solidFill>
                <a:latin typeface="Georgia"/>
                <a:cs typeface="Georgia"/>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14" name="Text Placeholder 4"/>
          <p:cNvSpPr>
            <a:spLocks noGrp="1"/>
          </p:cNvSpPr>
          <p:nvPr>
            <p:ph type="body" sz="quarter" idx="13"/>
          </p:nvPr>
        </p:nvSpPr>
        <p:spPr>
          <a:xfrm>
            <a:off x="914405" y="1935957"/>
            <a:ext cx="4041775" cy="639762"/>
          </a:xfrm>
          <a:prstGeom prst="rect">
            <a:avLst/>
          </a:prstGeom>
          <a:ln>
            <a:solidFill>
              <a:schemeClr val="bg1"/>
            </a:solidFill>
          </a:ln>
        </p:spPr>
        <p:txBody>
          <a:bodyPr anchor="b"/>
          <a:lstStyle>
            <a:lvl1pPr marL="0" indent="0">
              <a:buNone/>
              <a:defRPr sz="2000" b="0">
                <a:solidFill>
                  <a:srgbClr val="174782"/>
                </a:solidFill>
                <a:latin typeface="Georgia"/>
                <a:cs typeface="Georgia"/>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18" name="Title 1"/>
          <p:cNvSpPr>
            <a:spLocks noGrp="1"/>
          </p:cNvSpPr>
          <p:nvPr>
            <p:ph type="title"/>
          </p:nvPr>
        </p:nvSpPr>
        <p:spPr>
          <a:xfrm>
            <a:off x="914400" y="1257300"/>
            <a:ext cx="7467600" cy="685800"/>
          </a:xfrm>
          <a:prstGeom prst="rect">
            <a:avLst/>
          </a:prstGeom>
          <a:ln>
            <a:solidFill>
              <a:schemeClr val="bg1"/>
            </a:solidFill>
          </a:ln>
        </p:spPr>
        <p:txBody>
          <a:bodyPr/>
          <a:lstStyle>
            <a:lvl1pPr algn="l">
              <a:defRPr sz="2800" b="1" i="0">
                <a:solidFill>
                  <a:srgbClr val="174782"/>
                </a:solidFill>
                <a:latin typeface="Georgia"/>
                <a:cs typeface="Georgia"/>
              </a:defRPr>
            </a:lvl1pPr>
          </a:lstStyle>
          <a:p>
            <a:r>
              <a:rPr lang="en-US"/>
              <a:t>Click to edit Master title style</a:t>
            </a:r>
            <a:endParaRPr lang="en-US" dirty="0"/>
          </a:p>
        </p:txBody>
      </p:sp>
      <p:sp>
        <p:nvSpPr>
          <p:cNvPr id="15" name="Content Placeholder 2"/>
          <p:cNvSpPr>
            <a:spLocks noGrp="1"/>
          </p:cNvSpPr>
          <p:nvPr>
            <p:ph idx="1" hasCustomPrompt="1"/>
          </p:nvPr>
        </p:nvSpPr>
        <p:spPr>
          <a:xfrm>
            <a:off x="914404" y="2575719"/>
            <a:ext cx="3660775" cy="2834481"/>
          </a:xfrm>
          <a:prstGeom prst="rect">
            <a:avLst/>
          </a:prstGeom>
          <a:ln>
            <a:solidFill>
              <a:schemeClr val="bg1"/>
            </a:solidFill>
          </a:ln>
        </p:spPr>
        <p:txBody>
          <a:bodyPr/>
          <a:lstStyle>
            <a:lvl1pPr marL="0" indent="0" algn="l">
              <a:buFont typeface="+mj-lt"/>
              <a:buAutoNum type="romanUcPeriod"/>
              <a:defRPr sz="1800" b="0">
                <a:solidFill>
                  <a:schemeClr val="bg1">
                    <a:lumMod val="50000"/>
                  </a:schemeClr>
                </a:solidFill>
                <a:latin typeface="Georgia"/>
                <a:cs typeface="Georgia"/>
              </a:defRPr>
            </a:lvl1pPr>
            <a:lvl2pPr marL="210307" indent="0" algn="l">
              <a:buFont typeface="+mj-lt"/>
              <a:buAutoNum type="alphaUcPeriod"/>
              <a:defRPr sz="1600" b="1" i="0">
                <a:solidFill>
                  <a:schemeClr val="bg1">
                    <a:lumMod val="50000"/>
                  </a:schemeClr>
                </a:solidFill>
                <a:latin typeface="Georgia"/>
                <a:cs typeface="Georgia"/>
              </a:defRPr>
            </a:lvl2pPr>
            <a:lvl3pPr marL="475476" indent="0" algn="l">
              <a:buFont typeface="+mj-lt"/>
              <a:buAutoNum type="arabicPeriod"/>
              <a:defRPr sz="1600">
                <a:solidFill>
                  <a:schemeClr val="bg1">
                    <a:lumMod val="50000"/>
                  </a:schemeClr>
                </a:solidFill>
                <a:latin typeface="Georgia"/>
                <a:cs typeface="Georgia"/>
              </a:defRPr>
            </a:lvl3pPr>
            <a:lvl4pPr marL="694927" indent="0" algn="l">
              <a:buFont typeface="+mj-lt"/>
              <a:buAutoNum type="alphaLcParenR"/>
              <a:defRPr sz="1600">
                <a:solidFill>
                  <a:schemeClr val="bg1">
                    <a:lumMod val="50000"/>
                  </a:schemeClr>
                </a:solidFill>
                <a:latin typeface="Georgia"/>
                <a:cs typeface="Georgia"/>
              </a:defRPr>
            </a:lvl4pPr>
            <a:lvl5pPr marL="932665" indent="0" algn="l">
              <a:buFont typeface="Arial"/>
              <a:buChar char="•"/>
              <a:defRPr sz="1600">
                <a:solidFill>
                  <a:schemeClr val="bg1">
                    <a:lumMod val="50000"/>
                  </a:schemeClr>
                </a:solidFill>
                <a:latin typeface="Georgia"/>
                <a:cs typeface="Georgia"/>
              </a:defRPr>
            </a:lvl5pPr>
          </a:lstStyle>
          <a:p>
            <a:pPr lvl="0"/>
            <a:r>
              <a:rPr lang="en-US" dirty="0"/>
              <a:t>  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19" name="Content Placeholder 2"/>
          <p:cNvSpPr>
            <a:spLocks noGrp="1"/>
          </p:cNvSpPr>
          <p:nvPr>
            <p:ph idx="17" hasCustomPrompt="1"/>
          </p:nvPr>
        </p:nvSpPr>
        <p:spPr>
          <a:xfrm>
            <a:off x="5105400" y="2575719"/>
            <a:ext cx="3581400" cy="2834481"/>
          </a:xfrm>
          <a:prstGeom prst="rect">
            <a:avLst/>
          </a:prstGeom>
          <a:ln>
            <a:solidFill>
              <a:schemeClr val="bg1"/>
            </a:solidFill>
          </a:ln>
        </p:spPr>
        <p:txBody>
          <a:bodyPr/>
          <a:lstStyle>
            <a:lvl1pPr marL="0" indent="0" algn="l">
              <a:buFont typeface="+mj-lt"/>
              <a:buAutoNum type="romanUcPeriod"/>
              <a:defRPr sz="1800" b="0">
                <a:solidFill>
                  <a:schemeClr val="bg1">
                    <a:lumMod val="50000"/>
                  </a:schemeClr>
                </a:solidFill>
                <a:latin typeface="Georgia"/>
                <a:cs typeface="Georgia"/>
              </a:defRPr>
            </a:lvl1pPr>
            <a:lvl2pPr marL="210307" indent="0" algn="l">
              <a:buFont typeface="+mj-lt"/>
              <a:buAutoNum type="alphaUcPeriod"/>
              <a:defRPr sz="1600" b="1" i="0">
                <a:solidFill>
                  <a:schemeClr val="bg1">
                    <a:lumMod val="50000"/>
                  </a:schemeClr>
                </a:solidFill>
                <a:latin typeface="Georgia"/>
                <a:cs typeface="Georgia"/>
              </a:defRPr>
            </a:lvl2pPr>
            <a:lvl3pPr marL="475476" indent="0" algn="l">
              <a:buFont typeface="+mj-lt"/>
              <a:buAutoNum type="arabicPeriod"/>
              <a:defRPr sz="1600">
                <a:solidFill>
                  <a:schemeClr val="bg1">
                    <a:lumMod val="50000"/>
                  </a:schemeClr>
                </a:solidFill>
                <a:latin typeface="Georgia"/>
                <a:cs typeface="Georgia"/>
              </a:defRPr>
            </a:lvl3pPr>
            <a:lvl4pPr marL="694927" indent="0" algn="l">
              <a:buFont typeface="+mj-lt"/>
              <a:buAutoNum type="alphaLcParenR"/>
              <a:defRPr sz="1600">
                <a:solidFill>
                  <a:schemeClr val="bg1">
                    <a:lumMod val="50000"/>
                  </a:schemeClr>
                </a:solidFill>
                <a:latin typeface="Georgia"/>
                <a:cs typeface="Georgia"/>
              </a:defRPr>
            </a:lvl4pPr>
            <a:lvl5pPr marL="932665" indent="0" algn="l">
              <a:buFont typeface="Arial"/>
              <a:buChar char="•"/>
              <a:defRPr sz="1600">
                <a:solidFill>
                  <a:schemeClr val="bg1">
                    <a:lumMod val="50000"/>
                  </a:schemeClr>
                </a:solidFill>
                <a:latin typeface="Georgia"/>
                <a:cs typeface="Georgia"/>
              </a:defRPr>
            </a:lvl5pPr>
          </a:lstStyle>
          <a:p>
            <a:pPr lvl="0"/>
            <a:r>
              <a:rPr lang="en-US" dirty="0"/>
              <a:t>  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10" name="Rectangle 9"/>
          <p:cNvSpPr/>
          <p:nvPr/>
        </p:nvSpPr>
        <p:spPr>
          <a:xfrm>
            <a:off x="5105405" y="5741625"/>
            <a:ext cx="3660775" cy="400110"/>
          </a:xfrm>
          <a:prstGeom prst="rect">
            <a:avLst/>
          </a:prstGeom>
        </p:spPr>
        <p:txBody>
          <a:bodyPr wrap="square">
            <a:spAutoFit/>
          </a:bodyPr>
          <a:lstStyle/>
          <a:p>
            <a:r>
              <a:rPr lang="en-US" sz="1000" i="1" dirty="0">
                <a:solidFill>
                  <a:prstClr val="white">
                    <a:lumMod val="65000"/>
                  </a:prstClr>
                </a:solidFill>
                <a:latin typeface="Georgia"/>
                <a:cs typeface="Georgia"/>
              </a:rPr>
              <a:t>Caption Text Option 2: shown in VA Light Grey and set differently as for calling out sidebar information</a:t>
            </a:r>
          </a:p>
        </p:txBody>
      </p:sp>
      <p:sp>
        <p:nvSpPr>
          <p:cNvPr id="12" name="Rectangle 11"/>
          <p:cNvSpPr/>
          <p:nvPr/>
        </p:nvSpPr>
        <p:spPr>
          <a:xfrm>
            <a:off x="914405" y="5741625"/>
            <a:ext cx="3660775" cy="400110"/>
          </a:xfrm>
          <a:prstGeom prst="rect">
            <a:avLst/>
          </a:prstGeom>
        </p:spPr>
        <p:txBody>
          <a:bodyPr wrap="square">
            <a:spAutoFit/>
          </a:bodyPr>
          <a:lstStyle/>
          <a:p>
            <a:r>
              <a:rPr lang="en-US" sz="1000" dirty="0">
                <a:solidFill>
                  <a:srgbClr val="3088CD"/>
                </a:solidFill>
                <a:latin typeface="Georgia"/>
                <a:cs typeface="Georgia"/>
              </a:rPr>
              <a:t>Caption Text Option 1: shown in VA Light Blue and set differently as for calling out sidebar information</a:t>
            </a:r>
          </a:p>
        </p:txBody>
      </p:sp>
      <p:sp>
        <p:nvSpPr>
          <p:cNvPr id="25" name="TextBox 24"/>
          <p:cNvSpPr txBox="1"/>
          <p:nvPr/>
        </p:nvSpPr>
        <p:spPr>
          <a:xfrm>
            <a:off x="914400" y="317212"/>
            <a:ext cx="6705600" cy="292388"/>
          </a:xfrm>
          <a:prstGeom prst="rect">
            <a:avLst/>
          </a:prstGeom>
          <a:noFill/>
        </p:spPr>
        <p:txBody>
          <a:bodyPr wrap="square" rtlCol="0">
            <a:spAutoFit/>
          </a:bodyPr>
          <a:lstStyle/>
          <a:p>
            <a:r>
              <a:rPr lang="en-US" sz="1300" cap="all" dirty="0">
                <a:solidFill>
                  <a:prstClr val="white"/>
                </a:solidFill>
                <a:latin typeface="Georgia"/>
                <a:cs typeface="Georgia"/>
              </a:rPr>
              <a:t>CLICK HERE TO EDIT DOCUMENT TITLE HEADER INFORMATION</a:t>
            </a:r>
          </a:p>
        </p:txBody>
      </p:sp>
    </p:spTree>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p:cSld name="2_Comparison">
    <p:spTree>
      <p:nvGrpSpPr>
        <p:cNvPr id="1" name=""/>
        <p:cNvGrpSpPr/>
        <p:nvPr/>
      </p:nvGrpSpPr>
      <p:grpSpPr>
        <a:xfrm>
          <a:off x="0" y="0"/>
          <a:ext cx="0" cy="0"/>
          <a:chOff x="0" y="0"/>
          <a:chExt cx="0" cy="0"/>
        </a:xfrm>
      </p:grpSpPr>
      <p:pic>
        <p:nvPicPr>
          <p:cNvPr id="9" name="Picture 8" title="I CARE LOGO"/>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41891" y="152410"/>
            <a:ext cx="648010" cy="495963"/>
          </a:xfrm>
          <a:prstGeom prst="rect">
            <a:avLst/>
          </a:prstGeom>
        </p:spPr>
      </p:pic>
      <p:grpSp>
        <p:nvGrpSpPr>
          <p:cNvPr id="11" name="Group 10"/>
          <p:cNvGrpSpPr/>
          <p:nvPr/>
        </p:nvGrpSpPr>
        <p:grpSpPr>
          <a:xfrm>
            <a:off x="152400" y="6553210"/>
            <a:ext cx="8763000" cy="304801"/>
            <a:chOff x="152400" y="6553200"/>
            <a:chExt cx="8763000" cy="304801"/>
          </a:xfrm>
        </p:grpSpPr>
        <p:sp>
          <p:nvSpPr>
            <p:cNvPr id="18" name="Footer Placeholder 2"/>
            <p:cNvSpPr txBox="1">
              <a:spLocks/>
            </p:cNvSpPr>
            <p:nvPr/>
          </p:nvSpPr>
          <p:spPr>
            <a:xfrm>
              <a:off x="152400" y="6553200"/>
              <a:ext cx="3505200" cy="304801"/>
            </a:xfrm>
            <a:prstGeom prst="rect">
              <a:avLst/>
            </a:prstGeom>
          </p:spPr>
          <p:txBody>
            <a:bodyPr anchor="ctr"/>
            <a:lstStyle>
              <a:lvl1pPr>
                <a:defRPr sz="1000" spc="600">
                  <a:solidFill>
                    <a:schemeClr val="bg1"/>
                  </a:solidFill>
                  <a:latin typeface="Myriad Pro"/>
                  <a:cs typeface="Myriad Pro"/>
                </a:defRPr>
              </a:lvl1pPr>
            </a:lstStyle>
            <a:p>
              <a:pPr defTabSz="457189">
                <a:defRPr/>
              </a:pPr>
              <a:r>
                <a:rPr lang="en-US" dirty="0">
                  <a:solidFill>
                    <a:prstClr val="white"/>
                  </a:solidFill>
                  <a:latin typeface="Georgia"/>
                  <a:cs typeface="Georgia"/>
                </a:rPr>
                <a:t>U.S. Department of Veterans Affairs</a:t>
              </a:r>
            </a:p>
          </p:txBody>
        </p:sp>
        <p:sp>
          <p:nvSpPr>
            <p:cNvPr id="19" name="Footer Placeholder 2"/>
            <p:cNvSpPr txBox="1">
              <a:spLocks/>
            </p:cNvSpPr>
            <p:nvPr/>
          </p:nvSpPr>
          <p:spPr>
            <a:xfrm>
              <a:off x="4419600" y="6553200"/>
              <a:ext cx="1143000" cy="304801"/>
            </a:xfrm>
            <a:prstGeom prst="rect">
              <a:avLst/>
            </a:prstGeom>
          </p:spPr>
          <p:txBody>
            <a:bodyPr anchor="ctr"/>
            <a:lstStyle>
              <a:lvl1pPr>
                <a:defRPr sz="1000" spc="600">
                  <a:solidFill>
                    <a:schemeClr val="bg1"/>
                  </a:solidFill>
                  <a:latin typeface="Myriad Pro"/>
                  <a:cs typeface="Myriad Pro"/>
                </a:defRPr>
              </a:lvl1pPr>
            </a:lstStyle>
            <a:p>
              <a:pPr defTabSz="457189">
                <a:defRPr/>
              </a:pPr>
              <a:r>
                <a:rPr lang="en-US" dirty="0">
                  <a:solidFill>
                    <a:prstClr val="white"/>
                  </a:solidFill>
                  <a:latin typeface="Georgia"/>
                  <a:cs typeface="Georgia"/>
                </a:rPr>
                <a:t>DATE</a:t>
              </a:r>
            </a:p>
          </p:txBody>
        </p:sp>
        <p:sp>
          <p:nvSpPr>
            <p:cNvPr id="20" name="Footer Placeholder 2"/>
            <p:cNvSpPr txBox="1">
              <a:spLocks/>
            </p:cNvSpPr>
            <p:nvPr/>
          </p:nvSpPr>
          <p:spPr>
            <a:xfrm>
              <a:off x="5410200" y="6553200"/>
              <a:ext cx="3505200" cy="304801"/>
            </a:xfrm>
            <a:prstGeom prst="rect">
              <a:avLst/>
            </a:prstGeom>
          </p:spPr>
          <p:txBody>
            <a:bodyPr anchor="ctr"/>
            <a:lstStyle>
              <a:lvl1pPr>
                <a:defRPr sz="1000" spc="600">
                  <a:solidFill>
                    <a:schemeClr val="bg1"/>
                  </a:solidFill>
                  <a:latin typeface="Myriad Pro"/>
                  <a:cs typeface="Myriad Pro"/>
                </a:defRPr>
              </a:lvl1pPr>
            </a:lstStyle>
            <a:p>
              <a:pPr algn="r" defTabSz="457189">
                <a:defRPr/>
              </a:pPr>
              <a:fld id="{1A5F8DB0-55B4-0340-8C35-5B2202340F07}" type="slidenum">
                <a:rPr lang="en-US" smtClean="0">
                  <a:solidFill>
                    <a:prstClr val="white"/>
                  </a:solidFill>
                  <a:latin typeface="Georgia"/>
                  <a:cs typeface="Georgia"/>
                </a:rPr>
                <a:pPr algn="r" defTabSz="457189">
                  <a:defRPr/>
                </a:pPr>
                <a:t>‹#›</a:t>
              </a:fld>
              <a:endParaRPr lang="en-US" dirty="0">
                <a:solidFill>
                  <a:prstClr val="white"/>
                </a:solidFill>
                <a:latin typeface="Georgia"/>
                <a:cs typeface="Georgia"/>
              </a:endParaRPr>
            </a:p>
          </p:txBody>
        </p:sp>
      </p:grpSp>
      <p:sp>
        <p:nvSpPr>
          <p:cNvPr id="15" name="Content Placeholder 2"/>
          <p:cNvSpPr>
            <a:spLocks noGrp="1"/>
          </p:cNvSpPr>
          <p:nvPr>
            <p:ph idx="1" hasCustomPrompt="1"/>
          </p:nvPr>
        </p:nvSpPr>
        <p:spPr>
          <a:xfrm>
            <a:off x="914400" y="2286002"/>
            <a:ext cx="3581400" cy="3581401"/>
          </a:xfrm>
          <a:prstGeom prst="rect">
            <a:avLst/>
          </a:prstGeom>
          <a:ln>
            <a:solidFill>
              <a:schemeClr val="bg1"/>
            </a:solidFill>
          </a:ln>
        </p:spPr>
        <p:txBody>
          <a:bodyPr/>
          <a:lstStyle>
            <a:lvl1pPr marL="0" indent="0" algn="l">
              <a:buFont typeface="+mj-lt"/>
              <a:buAutoNum type="romanUcPeriod"/>
              <a:defRPr sz="1800" b="0">
                <a:solidFill>
                  <a:schemeClr val="bg1">
                    <a:lumMod val="50000"/>
                  </a:schemeClr>
                </a:solidFill>
                <a:latin typeface="Georgia"/>
                <a:cs typeface="Georgia"/>
              </a:defRPr>
            </a:lvl1pPr>
            <a:lvl2pPr marL="210307" indent="0" algn="l">
              <a:buFont typeface="+mj-lt"/>
              <a:buAutoNum type="alphaUcPeriod"/>
              <a:defRPr sz="1600" b="1" i="0">
                <a:solidFill>
                  <a:schemeClr val="bg1">
                    <a:lumMod val="50000"/>
                  </a:schemeClr>
                </a:solidFill>
                <a:latin typeface="Georgia"/>
                <a:cs typeface="Georgia"/>
              </a:defRPr>
            </a:lvl2pPr>
            <a:lvl3pPr marL="475476" indent="0" algn="l">
              <a:buFont typeface="+mj-lt"/>
              <a:buAutoNum type="arabicPeriod"/>
              <a:defRPr sz="1600">
                <a:solidFill>
                  <a:schemeClr val="bg1">
                    <a:lumMod val="50000"/>
                  </a:schemeClr>
                </a:solidFill>
                <a:latin typeface="Georgia"/>
                <a:cs typeface="Georgia"/>
              </a:defRPr>
            </a:lvl3pPr>
            <a:lvl4pPr marL="694927" indent="0" algn="l">
              <a:buFont typeface="+mj-lt"/>
              <a:buAutoNum type="alphaLcParenR"/>
              <a:defRPr sz="1600">
                <a:solidFill>
                  <a:schemeClr val="bg1">
                    <a:lumMod val="50000"/>
                  </a:schemeClr>
                </a:solidFill>
                <a:latin typeface="Georgia"/>
                <a:cs typeface="Georgia"/>
              </a:defRPr>
            </a:lvl4pPr>
            <a:lvl5pPr marL="932665" indent="0" algn="l">
              <a:buFont typeface="Arial"/>
              <a:buChar char="•"/>
              <a:defRPr sz="1600">
                <a:solidFill>
                  <a:schemeClr val="bg1">
                    <a:lumMod val="50000"/>
                  </a:schemeClr>
                </a:solidFill>
                <a:latin typeface="Georgia"/>
                <a:cs typeface="Georgia"/>
              </a:defRPr>
            </a:lvl5pPr>
          </a:lstStyle>
          <a:p>
            <a:pPr lvl="0"/>
            <a:r>
              <a:rPr lang="en-US" dirty="0"/>
              <a:t>  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17" name="Content Placeholder 2"/>
          <p:cNvSpPr>
            <a:spLocks noGrp="1"/>
          </p:cNvSpPr>
          <p:nvPr>
            <p:ph idx="17" hasCustomPrompt="1"/>
          </p:nvPr>
        </p:nvSpPr>
        <p:spPr>
          <a:xfrm>
            <a:off x="4838700" y="2286002"/>
            <a:ext cx="3543300" cy="3581401"/>
          </a:xfrm>
          <a:prstGeom prst="rect">
            <a:avLst/>
          </a:prstGeom>
          <a:ln>
            <a:solidFill>
              <a:schemeClr val="bg1"/>
            </a:solidFill>
          </a:ln>
        </p:spPr>
        <p:txBody>
          <a:bodyPr/>
          <a:lstStyle>
            <a:lvl1pPr marL="0" indent="0" algn="l">
              <a:buFont typeface="+mj-lt"/>
              <a:buAutoNum type="romanUcPeriod"/>
              <a:defRPr sz="1800" b="0">
                <a:solidFill>
                  <a:schemeClr val="bg1">
                    <a:lumMod val="50000"/>
                  </a:schemeClr>
                </a:solidFill>
                <a:latin typeface="Georgia"/>
                <a:cs typeface="Georgia"/>
              </a:defRPr>
            </a:lvl1pPr>
            <a:lvl2pPr marL="210307" indent="0" algn="l">
              <a:buFont typeface="+mj-lt"/>
              <a:buAutoNum type="alphaUcPeriod"/>
              <a:defRPr sz="1600" b="1" i="0">
                <a:solidFill>
                  <a:schemeClr val="bg1">
                    <a:lumMod val="50000"/>
                  </a:schemeClr>
                </a:solidFill>
                <a:latin typeface="Georgia"/>
                <a:cs typeface="Georgia"/>
              </a:defRPr>
            </a:lvl2pPr>
            <a:lvl3pPr marL="475476" indent="0" algn="l">
              <a:buFont typeface="+mj-lt"/>
              <a:buAutoNum type="arabicPeriod"/>
              <a:defRPr sz="1600">
                <a:solidFill>
                  <a:schemeClr val="bg1">
                    <a:lumMod val="50000"/>
                  </a:schemeClr>
                </a:solidFill>
                <a:latin typeface="Georgia"/>
                <a:cs typeface="Georgia"/>
              </a:defRPr>
            </a:lvl3pPr>
            <a:lvl4pPr marL="694927" indent="0" algn="l">
              <a:buFont typeface="+mj-lt"/>
              <a:buAutoNum type="alphaLcParenR"/>
              <a:defRPr sz="1600">
                <a:solidFill>
                  <a:schemeClr val="bg1">
                    <a:lumMod val="50000"/>
                  </a:schemeClr>
                </a:solidFill>
                <a:latin typeface="Georgia"/>
                <a:cs typeface="Georgia"/>
              </a:defRPr>
            </a:lvl4pPr>
            <a:lvl5pPr marL="932665" indent="0" algn="l">
              <a:buFont typeface="Arial"/>
              <a:buChar char="•"/>
              <a:defRPr sz="1600">
                <a:solidFill>
                  <a:schemeClr val="bg1">
                    <a:lumMod val="50000"/>
                  </a:schemeClr>
                </a:solidFill>
                <a:latin typeface="Georgia"/>
                <a:cs typeface="Georgia"/>
              </a:defRPr>
            </a:lvl5pPr>
          </a:lstStyle>
          <a:p>
            <a:pPr lvl="0"/>
            <a:r>
              <a:rPr lang="en-US" dirty="0"/>
              <a:t>  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10" name="Title 1"/>
          <p:cNvSpPr>
            <a:spLocks noGrp="1"/>
          </p:cNvSpPr>
          <p:nvPr>
            <p:ph type="title" hasCustomPrompt="1"/>
          </p:nvPr>
        </p:nvSpPr>
        <p:spPr>
          <a:xfrm>
            <a:off x="914400" y="1600200"/>
            <a:ext cx="7467600" cy="457200"/>
          </a:xfrm>
          <a:prstGeom prst="rect">
            <a:avLst/>
          </a:prstGeom>
          <a:ln>
            <a:solidFill>
              <a:schemeClr val="bg1"/>
            </a:solidFill>
          </a:ln>
        </p:spPr>
        <p:txBody>
          <a:bodyPr/>
          <a:lstStyle>
            <a:lvl1pPr algn="l">
              <a:defRPr sz="2000" b="1" i="0" cap="all">
                <a:solidFill>
                  <a:srgbClr val="174782"/>
                </a:solidFill>
                <a:latin typeface="Georgia"/>
                <a:cs typeface="Georgia"/>
              </a:defRPr>
            </a:lvl1pPr>
          </a:lstStyle>
          <a:p>
            <a:r>
              <a:rPr lang="en-US" dirty="0"/>
              <a:t>CLICK TO EDIT MASTER TITLE STYLE</a:t>
            </a:r>
          </a:p>
        </p:txBody>
      </p:sp>
      <p:sp>
        <p:nvSpPr>
          <p:cNvPr id="16" name="TextBox 15"/>
          <p:cNvSpPr txBox="1"/>
          <p:nvPr/>
        </p:nvSpPr>
        <p:spPr>
          <a:xfrm>
            <a:off x="914400" y="317212"/>
            <a:ext cx="6705600" cy="292388"/>
          </a:xfrm>
          <a:prstGeom prst="rect">
            <a:avLst/>
          </a:prstGeom>
          <a:noFill/>
        </p:spPr>
        <p:txBody>
          <a:bodyPr wrap="square" rtlCol="0">
            <a:spAutoFit/>
          </a:bodyPr>
          <a:lstStyle/>
          <a:p>
            <a:r>
              <a:rPr lang="en-US" sz="1300" cap="all" dirty="0">
                <a:solidFill>
                  <a:prstClr val="white"/>
                </a:solidFill>
                <a:latin typeface="Georgia"/>
                <a:cs typeface="Georgia"/>
              </a:rPr>
              <a:t>CLICK HERE TO EDIT DOCUMENT TITLE HEADER INFORMATION</a:t>
            </a:r>
          </a:p>
        </p:txBody>
      </p:sp>
    </p:spTree>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p:cSld name="Picture with Caption">
    <p:spTree>
      <p:nvGrpSpPr>
        <p:cNvPr id="1" name=""/>
        <p:cNvGrpSpPr/>
        <p:nvPr/>
      </p:nvGrpSpPr>
      <p:grpSpPr>
        <a:xfrm>
          <a:off x="0" y="0"/>
          <a:ext cx="0" cy="0"/>
          <a:chOff x="0" y="0"/>
          <a:chExt cx="0" cy="0"/>
        </a:xfrm>
      </p:grpSpPr>
      <p:pic>
        <p:nvPicPr>
          <p:cNvPr id="12" name="Picture 11" title="I CARE LOGO"/>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41891" y="152410"/>
            <a:ext cx="648010" cy="495963"/>
          </a:xfrm>
          <a:prstGeom prst="rect">
            <a:avLst/>
          </a:prstGeom>
        </p:spPr>
      </p:pic>
      <p:grpSp>
        <p:nvGrpSpPr>
          <p:cNvPr id="17" name="Group 16"/>
          <p:cNvGrpSpPr/>
          <p:nvPr/>
        </p:nvGrpSpPr>
        <p:grpSpPr>
          <a:xfrm>
            <a:off x="152400" y="6553210"/>
            <a:ext cx="8763000" cy="304801"/>
            <a:chOff x="152400" y="6553200"/>
            <a:chExt cx="8763000" cy="304801"/>
          </a:xfrm>
        </p:grpSpPr>
        <p:sp>
          <p:nvSpPr>
            <p:cNvPr id="18" name="Footer Placeholder 2"/>
            <p:cNvSpPr txBox="1">
              <a:spLocks/>
            </p:cNvSpPr>
            <p:nvPr/>
          </p:nvSpPr>
          <p:spPr>
            <a:xfrm>
              <a:off x="152400" y="6553200"/>
              <a:ext cx="3505200" cy="304801"/>
            </a:xfrm>
            <a:prstGeom prst="rect">
              <a:avLst/>
            </a:prstGeom>
          </p:spPr>
          <p:txBody>
            <a:bodyPr anchor="ctr"/>
            <a:lstStyle>
              <a:lvl1pPr>
                <a:defRPr sz="1000" spc="600">
                  <a:solidFill>
                    <a:schemeClr val="bg1"/>
                  </a:solidFill>
                  <a:latin typeface="Myriad Pro"/>
                  <a:cs typeface="Myriad Pro"/>
                </a:defRPr>
              </a:lvl1pPr>
            </a:lstStyle>
            <a:p>
              <a:pPr defTabSz="457189">
                <a:defRPr/>
              </a:pPr>
              <a:r>
                <a:rPr lang="en-US" dirty="0">
                  <a:solidFill>
                    <a:prstClr val="white"/>
                  </a:solidFill>
                  <a:latin typeface="Georgia"/>
                  <a:cs typeface="Georgia"/>
                </a:rPr>
                <a:t>U.S. Department of Veterans Affairs</a:t>
              </a:r>
            </a:p>
          </p:txBody>
        </p:sp>
        <p:sp>
          <p:nvSpPr>
            <p:cNvPr id="19" name="Footer Placeholder 2"/>
            <p:cNvSpPr txBox="1">
              <a:spLocks/>
            </p:cNvSpPr>
            <p:nvPr/>
          </p:nvSpPr>
          <p:spPr>
            <a:xfrm>
              <a:off x="4419600" y="6553200"/>
              <a:ext cx="1143000" cy="304801"/>
            </a:xfrm>
            <a:prstGeom prst="rect">
              <a:avLst/>
            </a:prstGeom>
          </p:spPr>
          <p:txBody>
            <a:bodyPr anchor="ctr"/>
            <a:lstStyle>
              <a:lvl1pPr>
                <a:defRPr sz="1000" spc="600">
                  <a:solidFill>
                    <a:schemeClr val="bg1"/>
                  </a:solidFill>
                  <a:latin typeface="Myriad Pro"/>
                  <a:cs typeface="Myriad Pro"/>
                </a:defRPr>
              </a:lvl1pPr>
            </a:lstStyle>
            <a:p>
              <a:pPr defTabSz="457189">
                <a:defRPr/>
              </a:pPr>
              <a:r>
                <a:rPr lang="en-US" dirty="0">
                  <a:solidFill>
                    <a:prstClr val="white"/>
                  </a:solidFill>
                  <a:latin typeface="Georgia"/>
                  <a:cs typeface="Georgia"/>
                </a:rPr>
                <a:t>DATE</a:t>
              </a:r>
            </a:p>
          </p:txBody>
        </p:sp>
        <p:sp>
          <p:nvSpPr>
            <p:cNvPr id="20" name="Footer Placeholder 2"/>
            <p:cNvSpPr txBox="1">
              <a:spLocks/>
            </p:cNvSpPr>
            <p:nvPr/>
          </p:nvSpPr>
          <p:spPr>
            <a:xfrm>
              <a:off x="5410200" y="6553200"/>
              <a:ext cx="3505200" cy="304801"/>
            </a:xfrm>
            <a:prstGeom prst="rect">
              <a:avLst/>
            </a:prstGeom>
          </p:spPr>
          <p:txBody>
            <a:bodyPr anchor="ctr"/>
            <a:lstStyle>
              <a:lvl1pPr>
                <a:defRPr sz="1000" spc="600">
                  <a:solidFill>
                    <a:schemeClr val="bg1"/>
                  </a:solidFill>
                  <a:latin typeface="Myriad Pro"/>
                  <a:cs typeface="Myriad Pro"/>
                </a:defRPr>
              </a:lvl1pPr>
            </a:lstStyle>
            <a:p>
              <a:pPr algn="r" defTabSz="457189">
                <a:defRPr/>
              </a:pPr>
              <a:fld id="{1A5F8DB0-55B4-0340-8C35-5B2202340F07}" type="slidenum">
                <a:rPr lang="en-US" smtClean="0">
                  <a:solidFill>
                    <a:prstClr val="white"/>
                  </a:solidFill>
                  <a:latin typeface="Georgia"/>
                  <a:cs typeface="Georgia"/>
                </a:rPr>
                <a:pPr algn="r" defTabSz="457189">
                  <a:defRPr/>
                </a:pPr>
                <a:t>‹#›</a:t>
              </a:fld>
              <a:endParaRPr lang="en-US" dirty="0">
                <a:solidFill>
                  <a:prstClr val="white"/>
                </a:solidFill>
                <a:latin typeface="Georgia"/>
                <a:cs typeface="Georgia"/>
              </a:endParaRPr>
            </a:p>
          </p:txBody>
        </p:sp>
      </p:grpSp>
      <p:sp>
        <p:nvSpPr>
          <p:cNvPr id="11" name="Rectangle 10"/>
          <p:cNvSpPr/>
          <p:nvPr/>
        </p:nvSpPr>
        <p:spPr>
          <a:xfrm>
            <a:off x="4724401" y="1295400"/>
            <a:ext cx="3867944" cy="4191000"/>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defRPr/>
            </a:pPr>
            <a:r>
              <a:rPr lang="en-US" dirty="0">
                <a:solidFill>
                  <a:prstClr val="white"/>
                </a:solidFill>
                <a:latin typeface="Georgia"/>
                <a:cs typeface="Georgia"/>
              </a:rPr>
              <a:t>Click to insert image</a:t>
            </a:r>
            <a:br>
              <a:rPr lang="en-US" dirty="0">
                <a:solidFill>
                  <a:prstClr val="white"/>
                </a:solidFill>
                <a:latin typeface="Georgia"/>
                <a:cs typeface="Georgia"/>
              </a:rPr>
            </a:br>
            <a:r>
              <a:rPr lang="en-US" dirty="0">
                <a:solidFill>
                  <a:prstClr val="white"/>
                </a:solidFill>
                <a:latin typeface="Georgia"/>
                <a:cs typeface="Georgia"/>
              </a:rPr>
              <a:t/>
            </a:r>
            <a:br>
              <a:rPr lang="en-US" dirty="0">
                <a:solidFill>
                  <a:prstClr val="white"/>
                </a:solidFill>
                <a:latin typeface="Georgia"/>
                <a:cs typeface="Georgia"/>
              </a:rPr>
            </a:br>
            <a:r>
              <a:rPr lang="en-US" dirty="0">
                <a:solidFill>
                  <a:prstClr val="white"/>
                </a:solidFill>
                <a:latin typeface="Georgia"/>
                <a:cs typeface="Georgia"/>
              </a:rPr>
              <a:t>REMEMBER</a:t>
            </a:r>
            <a:r>
              <a:rPr lang="en-US" sz="1400" dirty="0">
                <a:solidFill>
                  <a:prstClr val="white"/>
                </a:solidFill>
                <a:latin typeface="Georgia"/>
                <a:cs typeface="Georgia"/>
              </a:rPr>
              <a:t> </a:t>
            </a:r>
            <a:br>
              <a:rPr lang="en-US" sz="1400" dirty="0">
                <a:solidFill>
                  <a:prstClr val="white"/>
                </a:solidFill>
                <a:latin typeface="Georgia"/>
                <a:cs typeface="Georgia"/>
              </a:rPr>
            </a:br>
            <a:r>
              <a:rPr lang="en-US" sz="1400" dirty="0">
                <a:solidFill>
                  <a:prstClr val="white"/>
                </a:solidFill>
                <a:latin typeface="Georgia"/>
                <a:cs typeface="Georgia"/>
              </a:rPr>
              <a:t>Add alternate text to your image </a:t>
            </a:r>
            <a:br>
              <a:rPr lang="en-US" sz="1400" dirty="0">
                <a:solidFill>
                  <a:prstClr val="white"/>
                </a:solidFill>
                <a:latin typeface="Georgia"/>
                <a:cs typeface="Georgia"/>
              </a:rPr>
            </a:br>
            <a:r>
              <a:rPr lang="en-US" sz="1400" dirty="0">
                <a:solidFill>
                  <a:prstClr val="white"/>
                </a:solidFill>
                <a:latin typeface="Georgia"/>
                <a:cs typeface="Georgia"/>
              </a:rPr>
              <a:t>for 508 accessibility.</a:t>
            </a:r>
            <a:br>
              <a:rPr lang="en-US" sz="1400" dirty="0">
                <a:solidFill>
                  <a:prstClr val="white"/>
                </a:solidFill>
                <a:latin typeface="Georgia"/>
                <a:cs typeface="Georgia"/>
              </a:rPr>
            </a:br>
            <a:r>
              <a:rPr lang="en-US" sz="1400" dirty="0">
                <a:solidFill>
                  <a:prstClr val="white"/>
                </a:solidFill>
                <a:latin typeface="Georgia"/>
                <a:cs typeface="Georgia"/>
              </a:rPr>
              <a:t/>
            </a:r>
            <a:br>
              <a:rPr lang="en-US" sz="1400" dirty="0">
                <a:solidFill>
                  <a:prstClr val="white"/>
                </a:solidFill>
                <a:latin typeface="Georgia"/>
                <a:cs typeface="Georgia"/>
              </a:rPr>
            </a:br>
            <a:r>
              <a:rPr lang="en-US" sz="1400" dirty="0">
                <a:solidFill>
                  <a:prstClr val="white"/>
                </a:solidFill>
                <a:latin typeface="Georgia"/>
                <a:cs typeface="Georgia"/>
              </a:rPr>
              <a:t>For more information on how to do this </a:t>
            </a:r>
            <a:br>
              <a:rPr lang="en-US" sz="1400" dirty="0">
                <a:solidFill>
                  <a:prstClr val="white"/>
                </a:solidFill>
                <a:latin typeface="Georgia"/>
                <a:cs typeface="Georgia"/>
              </a:rPr>
            </a:br>
            <a:r>
              <a:rPr lang="en-US" sz="1400" dirty="0">
                <a:solidFill>
                  <a:prstClr val="white"/>
                </a:solidFill>
                <a:latin typeface="Georgia"/>
                <a:cs typeface="Georgia"/>
              </a:rPr>
              <a:t>please visit: </a:t>
            </a:r>
            <a:r>
              <a:rPr lang="en-US" sz="1400" dirty="0">
                <a:solidFill>
                  <a:prstClr val="white"/>
                </a:solidFill>
                <a:latin typeface="Georgia"/>
                <a:cs typeface="Georgia"/>
                <a:hlinkClick r:id="rId3"/>
              </a:rPr>
              <a:t>http://www.section508.va.gov/support/tutorials/powerpoint/index.asp</a:t>
            </a:r>
            <a:endParaRPr lang="en-US" sz="1400" dirty="0">
              <a:solidFill>
                <a:prstClr val="white"/>
              </a:solidFill>
              <a:latin typeface="Georgia"/>
              <a:cs typeface="Georgia"/>
            </a:endParaRPr>
          </a:p>
        </p:txBody>
      </p:sp>
      <p:sp>
        <p:nvSpPr>
          <p:cNvPr id="4" name="Text Placeholder 3"/>
          <p:cNvSpPr>
            <a:spLocks noGrp="1"/>
          </p:cNvSpPr>
          <p:nvPr>
            <p:ph type="body" sz="half" idx="2" hasCustomPrompt="1"/>
          </p:nvPr>
        </p:nvSpPr>
        <p:spPr>
          <a:xfrm>
            <a:off x="914400" y="1828798"/>
            <a:ext cx="3352800" cy="4495802"/>
          </a:xfrm>
          <a:prstGeom prst="rect">
            <a:avLst/>
          </a:prstGeom>
          <a:ln>
            <a:solidFill>
              <a:schemeClr val="bg1"/>
            </a:solidFill>
          </a:ln>
        </p:spPr>
        <p:txBody>
          <a:bodyPr/>
          <a:lstStyle>
            <a:lvl1pPr marL="0" marR="0" indent="0" algn="l" defTabSz="457189" rtl="0" eaLnBrk="1" fontAlgn="auto" latinLnBrk="0" hangingPunct="1">
              <a:lnSpc>
                <a:spcPct val="100000"/>
              </a:lnSpc>
              <a:spcBef>
                <a:spcPct val="20000"/>
              </a:spcBef>
              <a:spcAft>
                <a:spcPts val="0"/>
              </a:spcAft>
              <a:buClrTx/>
              <a:buSzTx/>
              <a:buFont typeface="Arial"/>
              <a:buNone/>
              <a:tabLst/>
              <a:defRPr sz="1400">
                <a:solidFill>
                  <a:srgbClr val="7F7F7F"/>
                </a:solidFill>
                <a:latin typeface="Georgia"/>
                <a:cs typeface="Georgia"/>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marL="0" marR="0" lvl="0" indent="0" algn="l" defTabSz="457189" rtl="0" eaLnBrk="1" fontAlgn="auto" latinLnBrk="0" hangingPunct="1">
              <a:lnSpc>
                <a:spcPct val="100000"/>
              </a:lnSpc>
              <a:spcBef>
                <a:spcPct val="20000"/>
              </a:spcBef>
              <a:spcAft>
                <a:spcPts val="0"/>
              </a:spcAft>
              <a:buClrTx/>
              <a:buSzTx/>
              <a:buFont typeface="Arial"/>
              <a:buNone/>
              <a:tabLst/>
              <a:defRPr/>
            </a:pPr>
            <a:r>
              <a:rPr lang="en-US" dirty="0"/>
              <a:t>This area is proposed as a text box with information set at this approximate size and with this colorization. The size and layout proportions shown are merely recommendations and should be edited to accommodate your specific needs. This area is proposed as a text box with information set at this approximate size and with this colorization. The size and layout proportions shown are merely recommendations and should be edited to accommodate your specific needs. This area is proposed as a text box with information set at this approximate size and with this colorization. The size and layout proportions shown are merely recommendations and should be edited to accommodate your specific needs. </a:t>
            </a:r>
          </a:p>
          <a:p>
            <a:pPr marL="0" marR="0" lvl="0" indent="0" algn="l" defTabSz="457189" rtl="0" eaLnBrk="1" fontAlgn="auto" latinLnBrk="0" hangingPunct="1">
              <a:lnSpc>
                <a:spcPct val="100000"/>
              </a:lnSpc>
              <a:spcBef>
                <a:spcPct val="20000"/>
              </a:spcBef>
              <a:spcAft>
                <a:spcPts val="0"/>
              </a:spcAft>
              <a:buClrTx/>
              <a:buSzTx/>
              <a:buFont typeface="Arial"/>
              <a:buNone/>
              <a:tabLst/>
              <a:defRPr/>
            </a:pPr>
            <a:endParaRPr lang="en-US" dirty="0"/>
          </a:p>
          <a:p>
            <a:pPr lvl="0"/>
            <a:endParaRPr lang="en-US" dirty="0"/>
          </a:p>
        </p:txBody>
      </p:sp>
      <p:sp>
        <p:nvSpPr>
          <p:cNvPr id="2" name="Title 1"/>
          <p:cNvSpPr>
            <a:spLocks noGrp="1"/>
          </p:cNvSpPr>
          <p:nvPr>
            <p:ph type="title"/>
          </p:nvPr>
        </p:nvSpPr>
        <p:spPr>
          <a:xfrm>
            <a:off x="914400" y="1371599"/>
            <a:ext cx="3657600" cy="457200"/>
          </a:xfrm>
          <a:prstGeom prst="rect">
            <a:avLst/>
          </a:prstGeom>
          <a:ln>
            <a:solidFill>
              <a:schemeClr val="bg1"/>
            </a:solidFill>
          </a:ln>
        </p:spPr>
        <p:txBody>
          <a:bodyPr anchor="t"/>
          <a:lstStyle>
            <a:lvl1pPr algn="l">
              <a:defRPr sz="1800" b="1">
                <a:solidFill>
                  <a:srgbClr val="7F7F7F"/>
                </a:solidFill>
                <a:latin typeface="Georgia"/>
                <a:cs typeface="Georgia"/>
              </a:defRPr>
            </a:lvl1pPr>
          </a:lstStyle>
          <a:p>
            <a:r>
              <a:rPr lang="en-US"/>
              <a:t>Click to edit Master title style</a:t>
            </a:r>
            <a:endParaRPr lang="en-US" dirty="0"/>
          </a:p>
        </p:txBody>
      </p:sp>
      <p:sp>
        <p:nvSpPr>
          <p:cNvPr id="10" name="TextBox 9"/>
          <p:cNvSpPr txBox="1"/>
          <p:nvPr/>
        </p:nvSpPr>
        <p:spPr>
          <a:xfrm>
            <a:off x="4648201" y="5667348"/>
            <a:ext cx="3867944" cy="553998"/>
          </a:xfrm>
          <a:prstGeom prst="rect">
            <a:avLst/>
          </a:prstGeom>
          <a:noFill/>
        </p:spPr>
        <p:txBody>
          <a:bodyPr wrap="square" rtlCol="0">
            <a:spAutoFit/>
          </a:bodyPr>
          <a:lstStyle/>
          <a:p>
            <a:r>
              <a:rPr lang="en-US" sz="1000" dirty="0">
                <a:solidFill>
                  <a:srgbClr val="3088CD"/>
                </a:solidFill>
                <a:latin typeface="Georgia"/>
                <a:cs typeface="Georgia"/>
              </a:rPr>
              <a:t>Caption Text Option 1: shown in VA Light Blue and set differently for use in calling out information. REMEMBER to add alternate text to your image for 508 accessibility. </a:t>
            </a:r>
          </a:p>
        </p:txBody>
      </p:sp>
      <p:sp>
        <p:nvSpPr>
          <p:cNvPr id="16" name="TextBox 15"/>
          <p:cNvSpPr txBox="1"/>
          <p:nvPr/>
        </p:nvSpPr>
        <p:spPr>
          <a:xfrm>
            <a:off x="914400" y="317212"/>
            <a:ext cx="6705600" cy="292388"/>
          </a:xfrm>
          <a:prstGeom prst="rect">
            <a:avLst/>
          </a:prstGeom>
          <a:noFill/>
        </p:spPr>
        <p:txBody>
          <a:bodyPr wrap="square" rtlCol="0">
            <a:spAutoFit/>
          </a:bodyPr>
          <a:lstStyle/>
          <a:p>
            <a:r>
              <a:rPr lang="en-US" sz="1300" cap="all" dirty="0">
                <a:solidFill>
                  <a:prstClr val="white"/>
                </a:solidFill>
                <a:latin typeface="Georgia"/>
                <a:cs typeface="Georgia"/>
              </a:rPr>
              <a:t>CLICK HERE TO EDIT DOCUMENT TITLE HEADER INFORMATION</a:t>
            </a:r>
          </a:p>
        </p:txBody>
      </p:sp>
    </p:spTree>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p:cSld name="1_Picture with Caption">
    <p:spTree>
      <p:nvGrpSpPr>
        <p:cNvPr id="1" name=""/>
        <p:cNvGrpSpPr/>
        <p:nvPr/>
      </p:nvGrpSpPr>
      <p:grpSpPr>
        <a:xfrm>
          <a:off x="0" y="0"/>
          <a:ext cx="0" cy="0"/>
          <a:chOff x="0" y="0"/>
          <a:chExt cx="0" cy="0"/>
        </a:xfrm>
      </p:grpSpPr>
      <p:pic>
        <p:nvPicPr>
          <p:cNvPr id="10" name="Picture 9" title="I CARE LOGO"/>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41891" y="113647"/>
            <a:ext cx="648010" cy="495963"/>
          </a:xfrm>
          <a:prstGeom prst="rect">
            <a:avLst/>
          </a:prstGeom>
        </p:spPr>
      </p:pic>
      <p:grpSp>
        <p:nvGrpSpPr>
          <p:cNvPr id="12" name="Group 11"/>
          <p:cNvGrpSpPr/>
          <p:nvPr/>
        </p:nvGrpSpPr>
        <p:grpSpPr>
          <a:xfrm>
            <a:off x="152400" y="6553210"/>
            <a:ext cx="8763000" cy="304801"/>
            <a:chOff x="152400" y="6553200"/>
            <a:chExt cx="8763000" cy="304801"/>
          </a:xfrm>
        </p:grpSpPr>
        <p:sp>
          <p:nvSpPr>
            <p:cNvPr id="17" name="Footer Placeholder 2"/>
            <p:cNvSpPr txBox="1">
              <a:spLocks/>
            </p:cNvSpPr>
            <p:nvPr/>
          </p:nvSpPr>
          <p:spPr>
            <a:xfrm>
              <a:off x="152400" y="6553200"/>
              <a:ext cx="3505200" cy="304801"/>
            </a:xfrm>
            <a:prstGeom prst="rect">
              <a:avLst/>
            </a:prstGeom>
          </p:spPr>
          <p:txBody>
            <a:bodyPr anchor="ctr"/>
            <a:lstStyle>
              <a:lvl1pPr>
                <a:defRPr sz="1000" spc="600">
                  <a:solidFill>
                    <a:schemeClr val="bg1"/>
                  </a:solidFill>
                  <a:latin typeface="Myriad Pro"/>
                  <a:cs typeface="Myriad Pro"/>
                </a:defRPr>
              </a:lvl1pPr>
            </a:lstStyle>
            <a:p>
              <a:pPr defTabSz="457189">
                <a:defRPr/>
              </a:pPr>
              <a:r>
                <a:rPr lang="en-US" dirty="0">
                  <a:solidFill>
                    <a:prstClr val="white"/>
                  </a:solidFill>
                  <a:latin typeface="Georgia"/>
                  <a:cs typeface="Georgia"/>
                </a:rPr>
                <a:t>U.S. Department of Veterans Affairs</a:t>
              </a:r>
            </a:p>
          </p:txBody>
        </p:sp>
        <p:sp>
          <p:nvSpPr>
            <p:cNvPr id="18" name="Footer Placeholder 2"/>
            <p:cNvSpPr txBox="1">
              <a:spLocks/>
            </p:cNvSpPr>
            <p:nvPr/>
          </p:nvSpPr>
          <p:spPr>
            <a:xfrm>
              <a:off x="4419600" y="6553200"/>
              <a:ext cx="1143000" cy="304801"/>
            </a:xfrm>
            <a:prstGeom prst="rect">
              <a:avLst/>
            </a:prstGeom>
          </p:spPr>
          <p:txBody>
            <a:bodyPr anchor="ctr"/>
            <a:lstStyle>
              <a:lvl1pPr>
                <a:defRPr sz="1000" spc="600">
                  <a:solidFill>
                    <a:schemeClr val="bg1"/>
                  </a:solidFill>
                  <a:latin typeface="Myriad Pro"/>
                  <a:cs typeface="Myriad Pro"/>
                </a:defRPr>
              </a:lvl1pPr>
            </a:lstStyle>
            <a:p>
              <a:pPr defTabSz="457189">
                <a:defRPr/>
              </a:pPr>
              <a:r>
                <a:rPr lang="en-US" dirty="0">
                  <a:solidFill>
                    <a:prstClr val="white"/>
                  </a:solidFill>
                  <a:latin typeface="Georgia"/>
                  <a:cs typeface="Georgia"/>
                </a:rPr>
                <a:t>DATE</a:t>
              </a:r>
            </a:p>
          </p:txBody>
        </p:sp>
        <p:sp>
          <p:nvSpPr>
            <p:cNvPr id="19" name="Footer Placeholder 2"/>
            <p:cNvSpPr txBox="1">
              <a:spLocks/>
            </p:cNvSpPr>
            <p:nvPr/>
          </p:nvSpPr>
          <p:spPr>
            <a:xfrm>
              <a:off x="5410200" y="6553200"/>
              <a:ext cx="3505200" cy="304801"/>
            </a:xfrm>
            <a:prstGeom prst="rect">
              <a:avLst/>
            </a:prstGeom>
          </p:spPr>
          <p:txBody>
            <a:bodyPr anchor="ctr"/>
            <a:lstStyle>
              <a:lvl1pPr>
                <a:defRPr sz="1000" spc="600">
                  <a:solidFill>
                    <a:schemeClr val="bg1"/>
                  </a:solidFill>
                  <a:latin typeface="Myriad Pro"/>
                  <a:cs typeface="Myriad Pro"/>
                </a:defRPr>
              </a:lvl1pPr>
            </a:lstStyle>
            <a:p>
              <a:pPr algn="r" defTabSz="457189">
                <a:defRPr/>
              </a:pPr>
              <a:fld id="{1A5F8DB0-55B4-0340-8C35-5B2202340F07}" type="slidenum">
                <a:rPr lang="en-US" smtClean="0">
                  <a:solidFill>
                    <a:prstClr val="white"/>
                  </a:solidFill>
                  <a:latin typeface="Georgia"/>
                  <a:cs typeface="Georgia"/>
                </a:rPr>
                <a:pPr algn="r" defTabSz="457189">
                  <a:defRPr/>
                </a:pPr>
                <a:t>‹#›</a:t>
              </a:fld>
              <a:endParaRPr lang="en-US" dirty="0">
                <a:solidFill>
                  <a:prstClr val="white"/>
                </a:solidFill>
                <a:latin typeface="Georgia"/>
                <a:cs typeface="Georgia"/>
              </a:endParaRPr>
            </a:p>
          </p:txBody>
        </p:sp>
      </p:grpSp>
      <p:sp>
        <p:nvSpPr>
          <p:cNvPr id="4" name="Text Placeholder 3"/>
          <p:cNvSpPr>
            <a:spLocks noGrp="1"/>
          </p:cNvSpPr>
          <p:nvPr>
            <p:ph type="body" sz="half" idx="2" hasCustomPrompt="1"/>
          </p:nvPr>
        </p:nvSpPr>
        <p:spPr>
          <a:xfrm>
            <a:off x="990600" y="5334000"/>
            <a:ext cx="7086600" cy="990600"/>
          </a:xfrm>
          <a:prstGeom prst="rect">
            <a:avLst/>
          </a:prstGeom>
          <a:ln>
            <a:solidFill>
              <a:schemeClr val="bg1"/>
            </a:solidFill>
          </a:ln>
        </p:spPr>
        <p:txBody>
          <a:bodyPr/>
          <a:lstStyle>
            <a:lvl1pPr marL="0" indent="0">
              <a:buNone/>
              <a:defRPr sz="1400" baseline="0">
                <a:solidFill>
                  <a:srgbClr val="7F7F7F"/>
                </a:solidFill>
                <a:latin typeface="Georgia"/>
                <a:cs typeface="Georgia"/>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This area is proposed as a text box with information set at this approximate size and with this colorization. The size and layout proportions shown are merely recommendations and should be edited to accommodate your specific needs.  This area is proposed as a text box with </a:t>
            </a:r>
          </a:p>
        </p:txBody>
      </p:sp>
      <p:sp>
        <p:nvSpPr>
          <p:cNvPr id="11" name="Rectangle 10"/>
          <p:cNvSpPr/>
          <p:nvPr/>
        </p:nvSpPr>
        <p:spPr>
          <a:xfrm>
            <a:off x="1066800" y="1295400"/>
            <a:ext cx="3429000" cy="3352800"/>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defRPr/>
            </a:pPr>
            <a:r>
              <a:rPr lang="en-US" dirty="0">
                <a:solidFill>
                  <a:prstClr val="white"/>
                </a:solidFill>
                <a:latin typeface="Georgia"/>
                <a:cs typeface="Georgia"/>
              </a:rPr>
              <a:t>Click to insert image</a:t>
            </a:r>
            <a:br>
              <a:rPr lang="en-US" dirty="0">
                <a:solidFill>
                  <a:prstClr val="white"/>
                </a:solidFill>
                <a:latin typeface="Georgia"/>
                <a:cs typeface="Georgia"/>
              </a:rPr>
            </a:br>
            <a:r>
              <a:rPr lang="en-US" dirty="0">
                <a:solidFill>
                  <a:prstClr val="white"/>
                </a:solidFill>
                <a:latin typeface="Georgia"/>
                <a:cs typeface="Georgia"/>
              </a:rPr>
              <a:t/>
            </a:r>
            <a:br>
              <a:rPr lang="en-US" dirty="0">
                <a:solidFill>
                  <a:prstClr val="white"/>
                </a:solidFill>
                <a:latin typeface="Georgia"/>
                <a:cs typeface="Georgia"/>
              </a:rPr>
            </a:br>
            <a:r>
              <a:rPr lang="en-US" dirty="0">
                <a:solidFill>
                  <a:prstClr val="white"/>
                </a:solidFill>
                <a:latin typeface="Georgia"/>
                <a:cs typeface="Georgia"/>
              </a:rPr>
              <a:t>REMEMBER</a:t>
            </a:r>
            <a:r>
              <a:rPr lang="en-US" sz="1400" dirty="0">
                <a:solidFill>
                  <a:prstClr val="white"/>
                </a:solidFill>
                <a:latin typeface="Georgia"/>
                <a:cs typeface="Georgia"/>
              </a:rPr>
              <a:t> </a:t>
            </a:r>
            <a:br>
              <a:rPr lang="en-US" sz="1400" dirty="0">
                <a:solidFill>
                  <a:prstClr val="white"/>
                </a:solidFill>
                <a:latin typeface="Georgia"/>
                <a:cs typeface="Georgia"/>
              </a:rPr>
            </a:br>
            <a:r>
              <a:rPr lang="en-US" sz="1400" dirty="0">
                <a:solidFill>
                  <a:prstClr val="white"/>
                </a:solidFill>
                <a:latin typeface="Georgia"/>
                <a:cs typeface="Georgia"/>
              </a:rPr>
              <a:t>Add alternate text to your image </a:t>
            </a:r>
            <a:br>
              <a:rPr lang="en-US" sz="1400" dirty="0">
                <a:solidFill>
                  <a:prstClr val="white"/>
                </a:solidFill>
                <a:latin typeface="Georgia"/>
                <a:cs typeface="Georgia"/>
              </a:rPr>
            </a:br>
            <a:r>
              <a:rPr lang="en-US" sz="1400" dirty="0">
                <a:solidFill>
                  <a:prstClr val="white"/>
                </a:solidFill>
                <a:latin typeface="Georgia"/>
                <a:cs typeface="Georgia"/>
              </a:rPr>
              <a:t>for 508 accessibility.</a:t>
            </a:r>
            <a:br>
              <a:rPr lang="en-US" sz="1400" dirty="0">
                <a:solidFill>
                  <a:prstClr val="white"/>
                </a:solidFill>
                <a:latin typeface="Georgia"/>
                <a:cs typeface="Georgia"/>
              </a:rPr>
            </a:br>
            <a:r>
              <a:rPr lang="en-US" sz="1400" dirty="0">
                <a:solidFill>
                  <a:prstClr val="white"/>
                </a:solidFill>
                <a:latin typeface="Georgia"/>
                <a:cs typeface="Georgia"/>
              </a:rPr>
              <a:t/>
            </a:r>
            <a:br>
              <a:rPr lang="en-US" sz="1400" dirty="0">
                <a:solidFill>
                  <a:prstClr val="white"/>
                </a:solidFill>
                <a:latin typeface="Georgia"/>
                <a:cs typeface="Georgia"/>
              </a:rPr>
            </a:br>
            <a:r>
              <a:rPr lang="en-US" sz="1400" dirty="0">
                <a:solidFill>
                  <a:prstClr val="white"/>
                </a:solidFill>
                <a:latin typeface="Georgia"/>
                <a:cs typeface="Georgia"/>
              </a:rPr>
              <a:t>For more information on how to do this </a:t>
            </a:r>
            <a:br>
              <a:rPr lang="en-US" sz="1400" dirty="0">
                <a:solidFill>
                  <a:prstClr val="white"/>
                </a:solidFill>
                <a:latin typeface="Georgia"/>
                <a:cs typeface="Georgia"/>
              </a:rPr>
            </a:br>
            <a:r>
              <a:rPr lang="en-US" sz="1400" dirty="0">
                <a:solidFill>
                  <a:prstClr val="white"/>
                </a:solidFill>
                <a:latin typeface="Georgia"/>
                <a:cs typeface="Georgia"/>
              </a:rPr>
              <a:t>please visit: </a:t>
            </a:r>
            <a:r>
              <a:rPr lang="en-US" sz="1400" dirty="0">
                <a:solidFill>
                  <a:prstClr val="white"/>
                </a:solidFill>
                <a:latin typeface="Georgia"/>
                <a:cs typeface="Georgia"/>
                <a:hlinkClick r:id="rId3"/>
              </a:rPr>
              <a:t>http://www.section508.va.gov/support/tutorials/powerpoint/index.asp</a:t>
            </a:r>
            <a:endParaRPr lang="en-US" sz="1400" dirty="0">
              <a:solidFill>
                <a:prstClr val="white"/>
              </a:solidFill>
              <a:latin typeface="Georgia"/>
              <a:cs typeface="Georgia"/>
            </a:endParaRPr>
          </a:p>
        </p:txBody>
      </p:sp>
      <p:sp>
        <p:nvSpPr>
          <p:cNvPr id="7" name="Rectangle 6"/>
          <p:cNvSpPr/>
          <p:nvPr/>
        </p:nvSpPr>
        <p:spPr>
          <a:xfrm>
            <a:off x="4648200" y="1295400"/>
            <a:ext cx="3429000" cy="3352800"/>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defRPr/>
            </a:pPr>
            <a:r>
              <a:rPr lang="en-US" dirty="0">
                <a:solidFill>
                  <a:prstClr val="white"/>
                </a:solidFill>
                <a:latin typeface="Georgia"/>
                <a:cs typeface="Georgia"/>
              </a:rPr>
              <a:t>Click to insert image</a:t>
            </a:r>
            <a:br>
              <a:rPr lang="en-US" dirty="0">
                <a:solidFill>
                  <a:prstClr val="white"/>
                </a:solidFill>
                <a:latin typeface="Georgia"/>
                <a:cs typeface="Georgia"/>
              </a:rPr>
            </a:br>
            <a:r>
              <a:rPr lang="en-US" dirty="0">
                <a:solidFill>
                  <a:prstClr val="white"/>
                </a:solidFill>
                <a:latin typeface="Georgia"/>
                <a:cs typeface="Georgia"/>
              </a:rPr>
              <a:t/>
            </a:r>
            <a:br>
              <a:rPr lang="en-US" dirty="0">
                <a:solidFill>
                  <a:prstClr val="white"/>
                </a:solidFill>
                <a:latin typeface="Georgia"/>
                <a:cs typeface="Georgia"/>
              </a:rPr>
            </a:br>
            <a:r>
              <a:rPr lang="en-US" dirty="0">
                <a:solidFill>
                  <a:prstClr val="white"/>
                </a:solidFill>
                <a:latin typeface="Georgia"/>
                <a:cs typeface="Georgia"/>
              </a:rPr>
              <a:t>REMEMBER</a:t>
            </a:r>
            <a:r>
              <a:rPr lang="en-US" sz="1400" dirty="0">
                <a:solidFill>
                  <a:prstClr val="white"/>
                </a:solidFill>
                <a:latin typeface="Georgia"/>
                <a:cs typeface="Georgia"/>
              </a:rPr>
              <a:t> </a:t>
            </a:r>
            <a:br>
              <a:rPr lang="en-US" sz="1400" dirty="0">
                <a:solidFill>
                  <a:prstClr val="white"/>
                </a:solidFill>
                <a:latin typeface="Georgia"/>
                <a:cs typeface="Georgia"/>
              </a:rPr>
            </a:br>
            <a:r>
              <a:rPr lang="en-US" sz="1400" dirty="0">
                <a:solidFill>
                  <a:prstClr val="white"/>
                </a:solidFill>
                <a:latin typeface="Georgia"/>
                <a:cs typeface="Georgia"/>
              </a:rPr>
              <a:t>Add alternate text to your image </a:t>
            </a:r>
            <a:br>
              <a:rPr lang="en-US" sz="1400" dirty="0">
                <a:solidFill>
                  <a:prstClr val="white"/>
                </a:solidFill>
                <a:latin typeface="Georgia"/>
                <a:cs typeface="Georgia"/>
              </a:rPr>
            </a:br>
            <a:r>
              <a:rPr lang="en-US" sz="1400" dirty="0">
                <a:solidFill>
                  <a:prstClr val="white"/>
                </a:solidFill>
                <a:latin typeface="Georgia"/>
                <a:cs typeface="Georgia"/>
              </a:rPr>
              <a:t>for 508 accessibility.</a:t>
            </a:r>
            <a:br>
              <a:rPr lang="en-US" sz="1400" dirty="0">
                <a:solidFill>
                  <a:prstClr val="white"/>
                </a:solidFill>
                <a:latin typeface="Georgia"/>
                <a:cs typeface="Georgia"/>
              </a:rPr>
            </a:br>
            <a:r>
              <a:rPr lang="en-US" sz="1400" dirty="0">
                <a:solidFill>
                  <a:prstClr val="white"/>
                </a:solidFill>
                <a:latin typeface="Georgia"/>
                <a:cs typeface="Georgia"/>
              </a:rPr>
              <a:t/>
            </a:r>
            <a:br>
              <a:rPr lang="en-US" sz="1400" dirty="0">
                <a:solidFill>
                  <a:prstClr val="white"/>
                </a:solidFill>
                <a:latin typeface="Georgia"/>
                <a:cs typeface="Georgia"/>
              </a:rPr>
            </a:br>
            <a:r>
              <a:rPr lang="en-US" sz="1400" dirty="0">
                <a:solidFill>
                  <a:prstClr val="white"/>
                </a:solidFill>
                <a:latin typeface="Georgia"/>
                <a:cs typeface="Georgia"/>
              </a:rPr>
              <a:t>For more information on how to do this </a:t>
            </a:r>
            <a:br>
              <a:rPr lang="en-US" sz="1400" dirty="0">
                <a:solidFill>
                  <a:prstClr val="white"/>
                </a:solidFill>
                <a:latin typeface="Georgia"/>
                <a:cs typeface="Georgia"/>
              </a:rPr>
            </a:br>
            <a:r>
              <a:rPr lang="en-US" sz="1400" dirty="0">
                <a:solidFill>
                  <a:prstClr val="white"/>
                </a:solidFill>
                <a:latin typeface="Georgia"/>
                <a:cs typeface="Georgia"/>
              </a:rPr>
              <a:t>please visit: </a:t>
            </a:r>
            <a:r>
              <a:rPr lang="en-US" sz="1400" dirty="0">
                <a:solidFill>
                  <a:prstClr val="white"/>
                </a:solidFill>
                <a:latin typeface="Georgia"/>
                <a:cs typeface="Georgia"/>
                <a:hlinkClick r:id="rId3"/>
              </a:rPr>
              <a:t>http://www.section508.va.gov/support/tutorials/powerpoint/index.asp</a:t>
            </a:r>
            <a:endParaRPr lang="en-US" sz="1400" dirty="0">
              <a:solidFill>
                <a:prstClr val="white"/>
              </a:solidFill>
              <a:latin typeface="Georgia"/>
              <a:cs typeface="Georgia"/>
            </a:endParaRPr>
          </a:p>
        </p:txBody>
      </p:sp>
      <p:sp>
        <p:nvSpPr>
          <p:cNvPr id="2" name="Title 1"/>
          <p:cNvSpPr>
            <a:spLocks noGrp="1"/>
          </p:cNvSpPr>
          <p:nvPr>
            <p:ph type="title"/>
          </p:nvPr>
        </p:nvSpPr>
        <p:spPr>
          <a:xfrm>
            <a:off x="990600" y="4876800"/>
            <a:ext cx="5334000" cy="457200"/>
          </a:xfrm>
          <a:prstGeom prst="rect">
            <a:avLst/>
          </a:prstGeom>
          <a:ln>
            <a:solidFill>
              <a:schemeClr val="bg1"/>
            </a:solidFill>
          </a:ln>
        </p:spPr>
        <p:txBody>
          <a:bodyPr anchor="t"/>
          <a:lstStyle>
            <a:lvl1pPr algn="l">
              <a:defRPr sz="2000" b="1">
                <a:solidFill>
                  <a:srgbClr val="7F7F7F"/>
                </a:solidFill>
                <a:latin typeface="Georgia"/>
                <a:cs typeface="Georgia"/>
              </a:defRPr>
            </a:lvl1pPr>
          </a:lstStyle>
          <a:p>
            <a:r>
              <a:rPr lang="en-US"/>
              <a:t>Click to edit Master title style</a:t>
            </a:r>
            <a:endParaRPr lang="en-US" dirty="0"/>
          </a:p>
        </p:txBody>
      </p:sp>
      <p:sp>
        <p:nvSpPr>
          <p:cNvPr id="16" name="TextBox 15"/>
          <p:cNvSpPr txBox="1"/>
          <p:nvPr/>
        </p:nvSpPr>
        <p:spPr>
          <a:xfrm>
            <a:off x="914400" y="317212"/>
            <a:ext cx="6705600" cy="292388"/>
          </a:xfrm>
          <a:prstGeom prst="rect">
            <a:avLst/>
          </a:prstGeom>
          <a:noFill/>
        </p:spPr>
        <p:txBody>
          <a:bodyPr wrap="square" rtlCol="0">
            <a:spAutoFit/>
          </a:bodyPr>
          <a:lstStyle/>
          <a:p>
            <a:r>
              <a:rPr lang="en-US" sz="1300" cap="all" dirty="0">
                <a:solidFill>
                  <a:prstClr val="white"/>
                </a:solidFill>
                <a:latin typeface="Georgia"/>
                <a:cs typeface="Georgia"/>
              </a:rPr>
              <a:t>CLICK HERE TO EDIT DOCUMENT TITLE HEADER INFORMATION</a:t>
            </a:r>
          </a:p>
        </p:txBody>
      </p:sp>
    </p:spTree>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p:cSld name="2_Picture with Caption">
    <p:spTree>
      <p:nvGrpSpPr>
        <p:cNvPr id="1" name=""/>
        <p:cNvGrpSpPr/>
        <p:nvPr/>
      </p:nvGrpSpPr>
      <p:grpSpPr>
        <a:xfrm>
          <a:off x="0" y="0"/>
          <a:ext cx="0" cy="0"/>
          <a:chOff x="0" y="0"/>
          <a:chExt cx="0" cy="0"/>
        </a:xfrm>
      </p:grpSpPr>
      <p:pic>
        <p:nvPicPr>
          <p:cNvPr id="12" name="Picture 11" title="I CARE LOGO"/>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41891" y="152410"/>
            <a:ext cx="648010" cy="495963"/>
          </a:xfrm>
          <a:prstGeom prst="rect">
            <a:avLst/>
          </a:prstGeom>
        </p:spPr>
      </p:pic>
      <p:grpSp>
        <p:nvGrpSpPr>
          <p:cNvPr id="13" name="Group 12"/>
          <p:cNvGrpSpPr/>
          <p:nvPr/>
        </p:nvGrpSpPr>
        <p:grpSpPr>
          <a:xfrm>
            <a:off x="152400" y="6553210"/>
            <a:ext cx="8763000" cy="304801"/>
            <a:chOff x="152400" y="6553200"/>
            <a:chExt cx="8763000" cy="304801"/>
          </a:xfrm>
        </p:grpSpPr>
        <p:sp>
          <p:nvSpPr>
            <p:cNvPr id="14" name="Footer Placeholder 2"/>
            <p:cNvSpPr txBox="1">
              <a:spLocks/>
            </p:cNvSpPr>
            <p:nvPr/>
          </p:nvSpPr>
          <p:spPr>
            <a:xfrm>
              <a:off x="152400" y="6553200"/>
              <a:ext cx="3505200" cy="304801"/>
            </a:xfrm>
            <a:prstGeom prst="rect">
              <a:avLst/>
            </a:prstGeom>
          </p:spPr>
          <p:txBody>
            <a:bodyPr anchor="ctr"/>
            <a:lstStyle>
              <a:lvl1pPr>
                <a:defRPr sz="1000" spc="600">
                  <a:solidFill>
                    <a:schemeClr val="bg1"/>
                  </a:solidFill>
                  <a:latin typeface="Myriad Pro"/>
                  <a:cs typeface="Myriad Pro"/>
                </a:defRPr>
              </a:lvl1pPr>
            </a:lstStyle>
            <a:p>
              <a:pPr defTabSz="457189">
                <a:defRPr/>
              </a:pPr>
              <a:r>
                <a:rPr lang="en-US" dirty="0">
                  <a:solidFill>
                    <a:prstClr val="white"/>
                  </a:solidFill>
                  <a:latin typeface="Georgia"/>
                  <a:cs typeface="Georgia"/>
                </a:rPr>
                <a:t>U.S. Department of Veterans Affairs</a:t>
              </a:r>
            </a:p>
          </p:txBody>
        </p:sp>
        <p:sp>
          <p:nvSpPr>
            <p:cNvPr id="19" name="Footer Placeholder 2"/>
            <p:cNvSpPr txBox="1">
              <a:spLocks/>
            </p:cNvSpPr>
            <p:nvPr/>
          </p:nvSpPr>
          <p:spPr>
            <a:xfrm>
              <a:off x="4419600" y="6553200"/>
              <a:ext cx="1143000" cy="304801"/>
            </a:xfrm>
            <a:prstGeom prst="rect">
              <a:avLst/>
            </a:prstGeom>
          </p:spPr>
          <p:txBody>
            <a:bodyPr anchor="ctr"/>
            <a:lstStyle>
              <a:lvl1pPr>
                <a:defRPr sz="1000" spc="600">
                  <a:solidFill>
                    <a:schemeClr val="bg1"/>
                  </a:solidFill>
                  <a:latin typeface="Myriad Pro"/>
                  <a:cs typeface="Myriad Pro"/>
                </a:defRPr>
              </a:lvl1pPr>
            </a:lstStyle>
            <a:p>
              <a:pPr defTabSz="457189">
                <a:defRPr/>
              </a:pPr>
              <a:r>
                <a:rPr lang="en-US" dirty="0">
                  <a:solidFill>
                    <a:prstClr val="white"/>
                  </a:solidFill>
                  <a:latin typeface="Georgia"/>
                  <a:cs typeface="Georgia"/>
                </a:rPr>
                <a:t>DATE</a:t>
              </a:r>
            </a:p>
          </p:txBody>
        </p:sp>
        <p:sp>
          <p:nvSpPr>
            <p:cNvPr id="20" name="Footer Placeholder 2"/>
            <p:cNvSpPr txBox="1">
              <a:spLocks/>
            </p:cNvSpPr>
            <p:nvPr/>
          </p:nvSpPr>
          <p:spPr>
            <a:xfrm>
              <a:off x="5410200" y="6553200"/>
              <a:ext cx="3505200" cy="304801"/>
            </a:xfrm>
            <a:prstGeom prst="rect">
              <a:avLst/>
            </a:prstGeom>
          </p:spPr>
          <p:txBody>
            <a:bodyPr anchor="ctr"/>
            <a:lstStyle>
              <a:lvl1pPr>
                <a:defRPr sz="1000" spc="600">
                  <a:solidFill>
                    <a:schemeClr val="bg1"/>
                  </a:solidFill>
                  <a:latin typeface="Myriad Pro"/>
                  <a:cs typeface="Myriad Pro"/>
                </a:defRPr>
              </a:lvl1pPr>
            </a:lstStyle>
            <a:p>
              <a:pPr algn="r" defTabSz="457189">
                <a:defRPr/>
              </a:pPr>
              <a:fld id="{1A5F8DB0-55B4-0340-8C35-5B2202340F07}" type="slidenum">
                <a:rPr lang="en-US" smtClean="0">
                  <a:solidFill>
                    <a:prstClr val="white"/>
                  </a:solidFill>
                  <a:latin typeface="Georgia"/>
                  <a:cs typeface="Georgia"/>
                </a:rPr>
                <a:pPr algn="r" defTabSz="457189">
                  <a:defRPr/>
                </a:pPr>
                <a:t>‹#›</a:t>
              </a:fld>
              <a:endParaRPr lang="en-US" dirty="0">
                <a:solidFill>
                  <a:prstClr val="white"/>
                </a:solidFill>
                <a:latin typeface="Georgia"/>
                <a:cs typeface="Georgia"/>
              </a:endParaRPr>
            </a:p>
          </p:txBody>
        </p:sp>
      </p:grpSp>
      <p:sp>
        <p:nvSpPr>
          <p:cNvPr id="4" name="Text Placeholder 3"/>
          <p:cNvSpPr>
            <a:spLocks noGrp="1"/>
          </p:cNvSpPr>
          <p:nvPr>
            <p:ph type="body" sz="half" idx="2" hasCustomPrompt="1"/>
          </p:nvPr>
        </p:nvSpPr>
        <p:spPr>
          <a:xfrm>
            <a:off x="990600" y="4724400"/>
            <a:ext cx="7086600" cy="1447800"/>
          </a:xfrm>
          <a:prstGeom prst="rect">
            <a:avLst/>
          </a:prstGeom>
          <a:ln>
            <a:solidFill>
              <a:schemeClr val="bg1"/>
            </a:solidFill>
          </a:ln>
        </p:spPr>
        <p:txBody>
          <a:bodyPr/>
          <a:lstStyle>
            <a:lvl1pPr marL="0" marR="0" indent="0" algn="l" defTabSz="457189" rtl="0" eaLnBrk="1" fontAlgn="auto" latinLnBrk="0" hangingPunct="1">
              <a:lnSpc>
                <a:spcPct val="100000"/>
              </a:lnSpc>
              <a:spcBef>
                <a:spcPct val="20000"/>
              </a:spcBef>
              <a:spcAft>
                <a:spcPts val="0"/>
              </a:spcAft>
              <a:buClrTx/>
              <a:buSzTx/>
              <a:buFont typeface="Arial"/>
              <a:buNone/>
              <a:tabLst/>
              <a:defRPr sz="1400">
                <a:solidFill>
                  <a:srgbClr val="7F7F7F"/>
                </a:solidFill>
                <a:latin typeface="Georgia"/>
                <a:cs typeface="Georgia"/>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marL="0" marR="0" lvl="0" indent="0" algn="l" defTabSz="457189" rtl="0" eaLnBrk="1" fontAlgn="auto" latinLnBrk="0" hangingPunct="1">
              <a:lnSpc>
                <a:spcPct val="100000"/>
              </a:lnSpc>
              <a:spcBef>
                <a:spcPct val="20000"/>
              </a:spcBef>
              <a:spcAft>
                <a:spcPts val="0"/>
              </a:spcAft>
              <a:buClrTx/>
              <a:buSzTx/>
              <a:buFont typeface="Arial"/>
              <a:buNone/>
              <a:tabLst/>
              <a:defRPr/>
            </a:pPr>
            <a:r>
              <a:rPr lang="en-US" dirty="0"/>
              <a:t>This area is proposed as a text box with information set at this approximate size and with this colorization. The size and layout proportions shown are merely recommendations and should be edited to accommodate your specific needs.  This area is proposed as a text box with information set at this approximate size and with this colorization. The size and layout proportions shown are merely recommendations and should be edited to accommodate your specific needs.  This area is proposed as a text box with information set at this</a:t>
            </a:r>
          </a:p>
          <a:p>
            <a:pPr lvl="0"/>
            <a:endParaRPr lang="en-US" dirty="0"/>
          </a:p>
        </p:txBody>
      </p:sp>
      <p:sp>
        <p:nvSpPr>
          <p:cNvPr id="11" name="Rectangle 10"/>
          <p:cNvSpPr/>
          <p:nvPr/>
        </p:nvSpPr>
        <p:spPr>
          <a:xfrm>
            <a:off x="1066800" y="1371600"/>
            <a:ext cx="2286000" cy="2667000"/>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defRPr/>
            </a:pPr>
            <a:r>
              <a:rPr lang="en-US" sz="1200" dirty="0">
                <a:solidFill>
                  <a:prstClr val="white"/>
                </a:solidFill>
                <a:latin typeface="Georgia"/>
                <a:cs typeface="Georgia"/>
              </a:rPr>
              <a:t>Click to insert image</a:t>
            </a:r>
            <a:br>
              <a:rPr lang="en-US" sz="1200" dirty="0">
                <a:solidFill>
                  <a:prstClr val="white"/>
                </a:solidFill>
                <a:latin typeface="Georgia"/>
                <a:cs typeface="Georgia"/>
              </a:rPr>
            </a:br>
            <a:r>
              <a:rPr lang="en-US" sz="1200" dirty="0">
                <a:solidFill>
                  <a:prstClr val="white"/>
                </a:solidFill>
                <a:latin typeface="Georgia"/>
                <a:cs typeface="Georgia"/>
              </a:rPr>
              <a:t/>
            </a:r>
            <a:br>
              <a:rPr lang="en-US" sz="1200" dirty="0">
                <a:solidFill>
                  <a:prstClr val="white"/>
                </a:solidFill>
                <a:latin typeface="Georgia"/>
                <a:cs typeface="Georgia"/>
              </a:rPr>
            </a:br>
            <a:r>
              <a:rPr lang="en-US" sz="1200" dirty="0">
                <a:solidFill>
                  <a:prstClr val="white"/>
                </a:solidFill>
                <a:latin typeface="Georgia"/>
                <a:cs typeface="Georgia"/>
              </a:rPr>
              <a:t>REMEMBER </a:t>
            </a:r>
            <a:br>
              <a:rPr lang="en-US" sz="1200" dirty="0">
                <a:solidFill>
                  <a:prstClr val="white"/>
                </a:solidFill>
                <a:latin typeface="Georgia"/>
                <a:cs typeface="Georgia"/>
              </a:rPr>
            </a:br>
            <a:r>
              <a:rPr lang="en-US" sz="1200" dirty="0">
                <a:solidFill>
                  <a:prstClr val="white"/>
                </a:solidFill>
                <a:latin typeface="Georgia"/>
                <a:cs typeface="Georgia"/>
              </a:rPr>
              <a:t>Add alternate text to your image </a:t>
            </a:r>
            <a:br>
              <a:rPr lang="en-US" sz="1200" dirty="0">
                <a:solidFill>
                  <a:prstClr val="white"/>
                </a:solidFill>
                <a:latin typeface="Georgia"/>
                <a:cs typeface="Georgia"/>
              </a:rPr>
            </a:br>
            <a:r>
              <a:rPr lang="en-US" sz="1200" dirty="0">
                <a:solidFill>
                  <a:prstClr val="white"/>
                </a:solidFill>
                <a:latin typeface="Georgia"/>
                <a:cs typeface="Georgia"/>
              </a:rPr>
              <a:t>for 508 accessibility.</a:t>
            </a:r>
            <a:br>
              <a:rPr lang="en-US" sz="1200" dirty="0">
                <a:solidFill>
                  <a:prstClr val="white"/>
                </a:solidFill>
                <a:latin typeface="Georgia"/>
                <a:cs typeface="Georgia"/>
              </a:rPr>
            </a:br>
            <a:r>
              <a:rPr lang="en-US" sz="1200" dirty="0">
                <a:solidFill>
                  <a:prstClr val="white"/>
                </a:solidFill>
                <a:latin typeface="Georgia"/>
                <a:cs typeface="Georgia"/>
              </a:rPr>
              <a:t/>
            </a:r>
            <a:br>
              <a:rPr lang="en-US" sz="1200" dirty="0">
                <a:solidFill>
                  <a:prstClr val="white"/>
                </a:solidFill>
                <a:latin typeface="Georgia"/>
                <a:cs typeface="Georgia"/>
              </a:rPr>
            </a:br>
            <a:r>
              <a:rPr lang="en-US" sz="1200" dirty="0">
                <a:solidFill>
                  <a:prstClr val="white"/>
                </a:solidFill>
                <a:latin typeface="Georgia"/>
                <a:cs typeface="Georgia"/>
              </a:rPr>
              <a:t>For more information on how to do this </a:t>
            </a:r>
            <a:br>
              <a:rPr lang="en-US" sz="1200" dirty="0">
                <a:solidFill>
                  <a:prstClr val="white"/>
                </a:solidFill>
                <a:latin typeface="Georgia"/>
                <a:cs typeface="Georgia"/>
              </a:rPr>
            </a:br>
            <a:r>
              <a:rPr lang="en-US" sz="1200" dirty="0">
                <a:solidFill>
                  <a:prstClr val="white"/>
                </a:solidFill>
                <a:latin typeface="Georgia"/>
                <a:cs typeface="Georgia"/>
              </a:rPr>
              <a:t>please visit: </a:t>
            </a:r>
            <a:r>
              <a:rPr lang="en-US" sz="1200" dirty="0">
                <a:solidFill>
                  <a:prstClr val="white"/>
                </a:solidFill>
                <a:latin typeface="Georgia"/>
                <a:cs typeface="Georgia"/>
                <a:hlinkClick r:id="rId3"/>
              </a:rPr>
              <a:t>http://www.section508.va.gov/support/tutorials/powerpoint/index.asp</a:t>
            </a:r>
            <a:endParaRPr lang="en-US" sz="1200" dirty="0">
              <a:solidFill>
                <a:prstClr val="white"/>
              </a:solidFill>
              <a:latin typeface="Georgia"/>
              <a:cs typeface="Georgia"/>
            </a:endParaRPr>
          </a:p>
        </p:txBody>
      </p:sp>
      <p:sp>
        <p:nvSpPr>
          <p:cNvPr id="8" name="Rectangle 7"/>
          <p:cNvSpPr/>
          <p:nvPr/>
        </p:nvSpPr>
        <p:spPr>
          <a:xfrm>
            <a:off x="3429000" y="1371600"/>
            <a:ext cx="2286000" cy="2667000"/>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defRPr/>
            </a:pPr>
            <a:r>
              <a:rPr lang="en-US" sz="1200" dirty="0">
                <a:solidFill>
                  <a:prstClr val="white"/>
                </a:solidFill>
                <a:latin typeface="Georgia"/>
                <a:cs typeface="Georgia"/>
              </a:rPr>
              <a:t>Click to insert image</a:t>
            </a:r>
            <a:br>
              <a:rPr lang="en-US" sz="1200" dirty="0">
                <a:solidFill>
                  <a:prstClr val="white"/>
                </a:solidFill>
                <a:latin typeface="Georgia"/>
                <a:cs typeface="Georgia"/>
              </a:rPr>
            </a:br>
            <a:r>
              <a:rPr lang="en-US" sz="1200" dirty="0">
                <a:solidFill>
                  <a:prstClr val="white"/>
                </a:solidFill>
                <a:latin typeface="Georgia"/>
                <a:cs typeface="Georgia"/>
              </a:rPr>
              <a:t/>
            </a:r>
            <a:br>
              <a:rPr lang="en-US" sz="1200" dirty="0">
                <a:solidFill>
                  <a:prstClr val="white"/>
                </a:solidFill>
                <a:latin typeface="Georgia"/>
                <a:cs typeface="Georgia"/>
              </a:rPr>
            </a:br>
            <a:r>
              <a:rPr lang="en-US" sz="1200" dirty="0">
                <a:solidFill>
                  <a:prstClr val="white"/>
                </a:solidFill>
                <a:latin typeface="Georgia"/>
                <a:cs typeface="Georgia"/>
              </a:rPr>
              <a:t>REMEMBER </a:t>
            </a:r>
            <a:br>
              <a:rPr lang="en-US" sz="1200" dirty="0">
                <a:solidFill>
                  <a:prstClr val="white"/>
                </a:solidFill>
                <a:latin typeface="Georgia"/>
                <a:cs typeface="Georgia"/>
              </a:rPr>
            </a:br>
            <a:r>
              <a:rPr lang="en-US" sz="1200" dirty="0">
                <a:solidFill>
                  <a:prstClr val="white"/>
                </a:solidFill>
                <a:latin typeface="Georgia"/>
                <a:cs typeface="Georgia"/>
              </a:rPr>
              <a:t>Add alternate text to your image </a:t>
            </a:r>
            <a:br>
              <a:rPr lang="en-US" sz="1200" dirty="0">
                <a:solidFill>
                  <a:prstClr val="white"/>
                </a:solidFill>
                <a:latin typeface="Georgia"/>
                <a:cs typeface="Georgia"/>
              </a:rPr>
            </a:br>
            <a:r>
              <a:rPr lang="en-US" sz="1200" dirty="0">
                <a:solidFill>
                  <a:prstClr val="white"/>
                </a:solidFill>
                <a:latin typeface="Georgia"/>
                <a:cs typeface="Georgia"/>
              </a:rPr>
              <a:t>for 508 accessibility.</a:t>
            </a:r>
            <a:br>
              <a:rPr lang="en-US" sz="1200" dirty="0">
                <a:solidFill>
                  <a:prstClr val="white"/>
                </a:solidFill>
                <a:latin typeface="Georgia"/>
                <a:cs typeface="Georgia"/>
              </a:rPr>
            </a:br>
            <a:r>
              <a:rPr lang="en-US" sz="1200" dirty="0">
                <a:solidFill>
                  <a:prstClr val="white"/>
                </a:solidFill>
                <a:latin typeface="Georgia"/>
                <a:cs typeface="Georgia"/>
              </a:rPr>
              <a:t/>
            </a:r>
            <a:br>
              <a:rPr lang="en-US" sz="1200" dirty="0">
                <a:solidFill>
                  <a:prstClr val="white"/>
                </a:solidFill>
                <a:latin typeface="Georgia"/>
                <a:cs typeface="Georgia"/>
              </a:rPr>
            </a:br>
            <a:r>
              <a:rPr lang="en-US" sz="1200" dirty="0">
                <a:solidFill>
                  <a:prstClr val="white"/>
                </a:solidFill>
                <a:latin typeface="Georgia"/>
                <a:cs typeface="Georgia"/>
              </a:rPr>
              <a:t>For more information on how to do this </a:t>
            </a:r>
            <a:br>
              <a:rPr lang="en-US" sz="1200" dirty="0">
                <a:solidFill>
                  <a:prstClr val="white"/>
                </a:solidFill>
                <a:latin typeface="Georgia"/>
                <a:cs typeface="Georgia"/>
              </a:rPr>
            </a:br>
            <a:r>
              <a:rPr lang="en-US" sz="1200" dirty="0">
                <a:solidFill>
                  <a:prstClr val="white"/>
                </a:solidFill>
                <a:latin typeface="Georgia"/>
                <a:cs typeface="Georgia"/>
              </a:rPr>
              <a:t>please visit: </a:t>
            </a:r>
            <a:r>
              <a:rPr lang="en-US" sz="1200" dirty="0">
                <a:solidFill>
                  <a:prstClr val="white"/>
                </a:solidFill>
                <a:latin typeface="Georgia"/>
                <a:cs typeface="Georgia"/>
                <a:hlinkClick r:id="rId3"/>
              </a:rPr>
              <a:t>http://www.section508.va.gov/support/tutorials/powerpoint/index.asp</a:t>
            </a:r>
            <a:endParaRPr lang="en-US" sz="1200" dirty="0">
              <a:solidFill>
                <a:prstClr val="white"/>
              </a:solidFill>
              <a:latin typeface="Georgia"/>
              <a:cs typeface="Georgia"/>
            </a:endParaRPr>
          </a:p>
        </p:txBody>
      </p:sp>
      <p:sp>
        <p:nvSpPr>
          <p:cNvPr id="9" name="Rectangle 8"/>
          <p:cNvSpPr/>
          <p:nvPr/>
        </p:nvSpPr>
        <p:spPr>
          <a:xfrm>
            <a:off x="5791200" y="1371600"/>
            <a:ext cx="2286000" cy="2667000"/>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defRPr/>
            </a:pPr>
            <a:r>
              <a:rPr lang="en-US" sz="1200" dirty="0">
                <a:solidFill>
                  <a:prstClr val="white"/>
                </a:solidFill>
                <a:latin typeface="Georgia"/>
                <a:cs typeface="Georgia"/>
              </a:rPr>
              <a:t>Click to insert image</a:t>
            </a:r>
            <a:br>
              <a:rPr lang="en-US" sz="1200" dirty="0">
                <a:solidFill>
                  <a:prstClr val="white"/>
                </a:solidFill>
                <a:latin typeface="Georgia"/>
                <a:cs typeface="Georgia"/>
              </a:rPr>
            </a:br>
            <a:r>
              <a:rPr lang="en-US" sz="1200" dirty="0">
                <a:solidFill>
                  <a:prstClr val="white"/>
                </a:solidFill>
                <a:latin typeface="Georgia"/>
                <a:cs typeface="Georgia"/>
              </a:rPr>
              <a:t/>
            </a:r>
            <a:br>
              <a:rPr lang="en-US" sz="1200" dirty="0">
                <a:solidFill>
                  <a:prstClr val="white"/>
                </a:solidFill>
                <a:latin typeface="Georgia"/>
                <a:cs typeface="Georgia"/>
              </a:rPr>
            </a:br>
            <a:r>
              <a:rPr lang="en-US" sz="1200" dirty="0">
                <a:solidFill>
                  <a:prstClr val="white"/>
                </a:solidFill>
                <a:latin typeface="Georgia"/>
                <a:cs typeface="Georgia"/>
              </a:rPr>
              <a:t>REMEMBER </a:t>
            </a:r>
            <a:br>
              <a:rPr lang="en-US" sz="1200" dirty="0">
                <a:solidFill>
                  <a:prstClr val="white"/>
                </a:solidFill>
                <a:latin typeface="Georgia"/>
                <a:cs typeface="Georgia"/>
              </a:rPr>
            </a:br>
            <a:r>
              <a:rPr lang="en-US" sz="1200" dirty="0">
                <a:solidFill>
                  <a:prstClr val="white"/>
                </a:solidFill>
                <a:latin typeface="Georgia"/>
                <a:cs typeface="Georgia"/>
              </a:rPr>
              <a:t>Add alternate text to your image </a:t>
            </a:r>
            <a:br>
              <a:rPr lang="en-US" sz="1200" dirty="0">
                <a:solidFill>
                  <a:prstClr val="white"/>
                </a:solidFill>
                <a:latin typeface="Georgia"/>
                <a:cs typeface="Georgia"/>
              </a:rPr>
            </a:br>
            <a:r>
              <a:rPr lang="en-US" sz="1200" dirty="0">
                <a:solidFill>
                  <a:prstClr val="white"/>
                </a:solidFill>
                <a:latin typeface="Georgia"/>
                <a:cs typeface="Georgia"/>
              </a:rPr>
              <a:t>for 508 accessibility.</a:t>
            </a:r>
            <a:br>
              <a:rPr lang="en-US" sz="1200" dirty="0">
                <a:solidFill>
                  <a:prstClr val="white"/>
                </a:solidFill>
                <a:latin typeface="Georgia"/>
                <a:cs typeface="Georgia"/>
              </a:rPr>
            </a:br>
            <a:r>
              <a:rPr lang="en-US" sz="1200" dirty="0">
                <a:solidFill>
                  <a:prstClr val="white"/>
                </a:solidFill>
                <a:latin typeface="Georgia"/>
                <a:cs typeface="Georgia"/>
              </a:rPr>
              <a:t/>
            </a:r>
            <a:br>
              <a:rPr lang="en-US" sz="1200" dirty="0">
                <a:solidFill>
                  <a:prstClr val="white"/>
                </a:solidFill>
                <a:latin typeface="Georgia"/>
                <a:cs typeface="Georgia"/>
              </a:rPr>
            </a:br>
            <a:r>
              <a:rPr lang="en-US" sz="1200" dirty="0">
                <a:solidFill>
                  <a:prstClr val="white"/>
                </a:solidFill>
                <a:latin typeface="Georgia"/>
                <a:cs typeface="Georgia"/>
              </a:rPr>
              <a:t>For more information on how to do this </a:t>
            </a:r>
            <a:br>
              <a:rPr lang="en-US" sz="1200" dirty="0">
                <a:solidFill>
                  <a:prstClr val="white"/>
                </a:solidFill>
                <a:latin typeface="Georgia"/>
                <a:cs typeface="Georgia"/>
              </a:rPr>
            </a:br>
            <a:r>
              <a:rPr lang="en-US" sz="1200" dirty="0">
                <a:solidFill>
                  <a:prstClr val="white"/>
                </a:solidFill>
                <a:latin typeface="Georgia"/>
                <a:cs typeface="Georgia"/>
              </a:rPr>
              <a:t>please visit: </a:t>
            </a:r>
            <a:r>
              <a:rPr lang="en-US" sz="1200" dirty="0">
                <a:solidFill>
                  <a:prstClr val="white"/>
                </a:solidFill>
                <a:latin typeface="Georgia"/>
                <a:cs typeface="Georgia"/>
                <a:hlinkClick r:id="rId3"/>
              </a:rPr>
              <a:t>http://www.section508.va.gov/support/tutorials/powerpoint/index.asp</a:t>
            </a:r>
            <a:endParaRPr lang="en-US" sz="1200" dirty="0">
              <a:solidFill>
                <a:prstClr val="white"/>
              </a:solidFill>
              <a:latin typeface="Georgia"/>
              <a:cs typeface="Georgia"/>
            </a:endParaRPr>
          </a:p>
        </p:txBody>
      </p:sp>
      <p:sp>
        <p:nvSpPr>
          <p:cNvPr id="2" name="Title 1"/>
          <p:cNvSpPr>
            <a:spLocks noGrp="1"/>
          </p:cNvSpPr>
          <p:nvPr>
            <p:ph type="title"/>
          </p:nvPr>
        </p:nvSpPr>
        <p:spPr>
          <a:xfrm>
            <a:off x="990600" y="4267200"/>
            <a:ext cx="4419600" cy="457200"/>
          </a:xfrm>
          <a:prstGeom prst="rect">
            <a:avLst/>
          </a:prstGeom>
          <a:ln>
            <a:solidFill>
              <a:schemeClr val="bg1"/>
            </a:solidFill>
          </a:ln>
        </p:spPr>
        <p:txBody>
          <a:bodyPr anchor="t"/>
          <a:lstStyle>
            <a:lvl1pPr algn="l">
              <a:defRPr sz="2000" b="1">
                <a:solidFill>
                  <a:srgbClr val="7F7F7F"/>
                </a:solidFill>
                <a:latin typeface="Georgia"/>
                <a:cs typeface="Georgia"/>
              </a:defRPr>
            </a:lvl1pPr>
          </a:lstStyle>
          <a:p>
            <a:r>
              <a:rPr lang="en-US"/>
              <a:t>Click to edit Master title style</a:t>
            </a:r>
            <a:endParaRPr lang="en-US" dirty="0"/>
          </a:p>
        </p:txBody>
      </p:sp>
      <p:sp>
        <p:nvSpPr>
          <p:cNvPr id="18" name="TextBox 17"/>
          <p:cNvSpPr txBox="1"/>
          <p:nvPr/>
        </p:nvSpPr>
        <p:spPr>
          <a:xfrm>
            <a:off x="914400" y="317212"/>
            <a:ext cx="6705600" cy="292388"/>
          </a:xfrm>
          <a:prstGeom prst="rect">
            <a:avLst/>
          </a:prstGeom>
          <a:noFill/>
        </p:spPr>
        <p:txBody>
          <a:bodyPr wrap="square" rtlCol="0">
            <a:spAutoFit/>
          </a:bodyPr>
          <a:lstStyle/>
          <a:p>
            <a:r>
              <a:rPr lang="en-US" sz="1300" cap="all" dirty="0">
                <a:solidFill>
                  <a:prstClr val="white"/>
                </a:solidFill>
                <a:latin typeface="Georgia"/>
                <a:cs typeface="Georgia"/>
              </a:rPr>
              <a:t>CLICK HERE TO EDIT DOCUMENT TITLE HEADER INFORMATION</a:t>
            </a:r>
          </a:p>
        </p:txBody>
      </p:sp>
    </p:spTree>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9" name="TextBox 9"/>
          <p:cNvSpPr txBox="1">
            <a:spLocks noChangeArrowheads="1"/>
          </p:cNvSpPr>
          <p:nvPr/>
        </p:nvSpPr>
        <p:spPr bwMode="auto">
          <a:xfrm>
            <a:off x="1676400" y="2057408"/>
            <a:ext cx="6172200" cy="2277547"/>
          </a:xfrm>
          <a:prstGeom prst="rect">
            <a:avLst/>
          </a:prstGeom>
          <a:noFill/>
          <a:ln w="9525">
            <a:noFill/>
            <a:miter lim="800000"/>
            <a:headEnd/>
            <a:tailEnd/>
          </a:ln>
        </p:spPr>
        <p:txBody>
          <a:bodyPr wrap="square">
            <a:prstTxWarp prst="textNoShape">
              <a:avLst/>
            </a:prstTxWarp>
            <a:spAutoFit/>
          </a:bodyPr>
          <a:lstStyle/>
          <a:p>
            <a:pPr>
              <a:spcAft>
                <a:spcPts val="600"/>
              </a:spcAft>
            </a:pPr>
            <a:r>
              <a:rPr lang="en-US" sz="3600" b="1" cap="all" dirty="0">
                <a:solidFill>
                  <a:srgbClr val="FFFFFF"/>
                </a:solidFill>
                <a:latin typeface="Georgia"/>
                <a:cs typeface="Georgia"/>
              </a:rPr>
              <a:t>Click to EDIT MASTER</a:t>
            </a:r>
            <a:br>
              <a:rPr lang="en-US" sz="3600" b="1" cap="all" dirty="0">
                <a:solidFill>
                  <a:srgbClr val="FFFFFF"/>
                </a:solidFill>
                <a:latin typeface="Georgia"/>
                <a:cs typeface="Georgia"/>
              </a:rPr>
            </a:br>
            <a:r>
              <a:rPr lang="en-US" sz="3600" b="1" cap="all" dirty="0">
                <a:solidFill>
                  <a:srgbClr val="FFFFFF"/>
                </a:solidFill>
                <a:latin typeface="Georgia"/>
                <a:cs typeface="Georgia"/>
              </a:rPr>
              <a:t>INTRO TITLE</a:t>
            </a:r>
          </a:p>
          <a:p>
            <a:pPr defTabSz="457189">
              <a:spcAft>
                <a:spcPts val="600"/>
              </a:spcAft>
              <a:defRPr/>
            </a:pPr>
            <a:r>
              <a:rPr lang="en-US" sz="2000" dirty="0">
                <a:solidFill>
                  <a:srgbClr val="FFFFFF"/>
                </a:solidFill>
                <a:latin typeface="Georgia"/>
                <a:cs typeface="Georgia"/>
              </a:rPr>
              <a:t>Click to edit Master Intro Sub Title</a:t>
            </a:r>
          </a:p>
          <a:p>
            <a:pPr>
              <a:spcAft>
                <a:spcPts val="600"/>
              </a:spcAft>
            </a:pPr>
            <a:endParaRPr lang="en-US" sz="4000" b="1" cap="all" dirty="0">
              <a:solidFill>
                <a:srgbClr val="FFFFFF"/>
              </a:solidFill>
              <a:latin typeface="Arial Bold"/>
              <a:cs typeface="Arial Bold"/>
            </a:endParaRPr>
          </a:p>
        </p:txBody>
      </p:sp>
      <p:sp>
        <p:nvSpPr>
          <p:cNvPr id="11" name="Footer Placeholder 2"/>
          <p:cNvSpPr txBox="1">
            <a:spLocks/>
          </p:cNvSpPr>
          <p:nvPr/>
        </p:nvSpPr>
        <p:spPr>
          <a:xfrm>
            <a:off x="152400" y="6553208"/>
            <a:ext cx="3505200" cy="304801"/>
          </a:xfrm>
          <a:prstGeom prst="rect">
            <a:avLst/>
          </a:prstGeom>
        </p:spPr>
        <p:txBody>
          <a:bodyPr anchor="ctr"/>
          <a:lstStyle>
            <a:lvl1pPr>
              <a:defRPr sz="1000" spc="600">
                <a:solidFill>
                  <a:schemeClr val="bg1"/>
                </a:solidFill>
                <a:latin typeface="Myriad Pro"/>
                <a:cs typeface="Myriad Pro"/>
              </a:defRPr>
            </a:lvl1pPr>
          </a:lstStyle>
          <a:p>
            <a:pPr defTabSz="457189">
              <a:defRPr/>
            </a:pPr>
            <a:r>
              <a:rPr lang="en-US" sz="900" b="1" spc="0" dirty="0">
                <a:solidFill>
                  <a:prstClr val="white"/>
                </a:solidFill>
                <a:latin typeface="Georgia" panose="02040502050405020303" pitchFamily="18" charset="0"/>
                <a:cs typeface="Georgia"/>
              </a:rPr>
              <a:t>U.S. Department of Veterans Affairs</a:t>
            </a:r>
          </a:p>
        </p:txBody>
      </p:sp>
      <p:pic>
        <p:nvPicPr>
          <p:cNvPr id="12" name="Picture 11" title="I CARE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3402" y="139883"/>
            <a:ext cx="735333" cy="562798"/>
          </a:xfrm>
          <a:prstGeom prst="rect">
            <a:avLst/>
          </a:prstGeom>
        </p:spPr>
      </p:pic>
    </p:spTree>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image" Target="../media/image8.png"/><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image" Target="../media/image12.jpeg"/><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theme" Target="../theme/theme10.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8.pn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image" Target="../media/image7.jpeg"/><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theme" Target="../theme/theme11.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06.xml"/><Relationship Id="rId3" Type="http://schemas.openxmlformats.org/officeDocument/2006/relationships/slideLayout" Target="../slideLayouts/slideLayout101.xml"/><Relationship Id="rId7" Type="http://schemas.openxmlformats.org/officeDocument/2006/relationships/slideLayout" Target="../slideLayouts/slideLayout105.xml"/><Relationship Id="rId12" Type="http://schemas.openxmlformats.org/officeDocument/2006/relationships/image" Target="../media/image8.png"/><Relationship Id="rId2" Type="http://schemas.openxmlformats.org/officeDocument/2006/relationships/slideLayout" Target="../slideLayouts/slideLayout100.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image" Target="../media/image12.jpeg"/><Relationship Id="rId5" Type="http://schemas.openxmlformats.org/officeDocument/2006/relationships/slideLayout" Target="../slideLayouts/slideLayout103.xml"/><Relationship Id="rId10" Type="http://schemas.openxmlformats.org/officeDocument/2006/relationships/theme" Target="../theme/theme12.xml"/><Relationship Id="rId4" Type="http://schemas.openxmlformats.org/officeDocument/2006/relationships/slideLayout" Target="../slideLayouts/slideLayout102.xml"/><Relationship Id="rId9" Type="http://schemas.openxmlformats.org/officeDocument/2006/relationships/slideLayout" Target="../slideLayouts/slideLayout107.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15.xml"/><Relationship Id="rId3" Type="http://schemas.openxmlformats.org/officeDocument/2006/relationships/slideLayout" Target="../slideLayouts/slideLayout110.xml"/><Relationship Id="rId7" Type="http://schemas.openxmlformats.org/officeDocument/2006/relationships/slideLayout" Target="../slideLayouts/slideLayout114.xml"/><Relationship Id="rId12" Type="http://schemas.openxmlformats.org/officeDocument/2006/relationships/theme" Target="../theme/theme13.xml"/><Relationship Id="rId2" Type="http://schemas.openxmlformats.org/officeDocument/2006/relationships/slideLayout" Target="../slideLayouts/slideLayout109.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slideLayout" Target="../slideLayouts/slideLayout118.xml"/><Relationship Id="rId5" Type="http://schemas.openxmlformats.org/officeDocument/2006/relationships/slideLayout" Target="../slideLayouts/slideLayout112.xml"/><Relationship Id="rId10" Type="http://schemas.openxmlformats.org/officeDocument/2006/relationships/slideLayout" Target="../slideLayouts/slideLayout117.xml"/><Relationship Id="rId4" Type="http://schemas.openxmlformats.org/officeDocument/2006/relationships/slideLayout" Target="../slideLayouts/slideLayout111.xml"/><Relationship Id="rId9" Type="http://schemas.openxmlformats.org/officeDocument/2006/relationships/slideLayout" Target="../slideLayouts/slideLayout11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10" Type="http://schemas.openxmlformats.org/officeDocument/2006/relationships/image" Target="../media/image2.png"/><Relationship Id="rId4" Type="http://schemas.openxmlformats.org/officeDocument/2006/relationships/slideLayout" Target="../slideLayouts/slideLayout22.xml"/><Relationship Id="rId9"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vmlDrawing" Target="../drawings/vmlDrawing1.vml"/><Relationship Id="rId3" Type="http://schemas.openxmlformats.org/officeDocument/2006/relationships/slideLayout" Target="../slideLayouts/slideLayout28.xml"/><Relationship Id="rId7" Type="http://schemas.openxmlformats.org/officeDocument/2006/relationships/theme" Target="../theme/theme4.xml"/><Relationship Id="rId12" Type="http://schemas.openxmlformats.org/officeDocument/2006/relationships/image" Target="../media/image4.png"/><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image" Target="../media/image3.emf"/><Relationship Id="rId5" Type="http://schemas.openxmlformats.org/officeDocument/2006/relationships/slideLayout" Target="../slideLayouts/slideLayout30.xml"/><Relationship Id="rId10" Type="http://schemas.openxmlformats.org/officeDocument/2006/relationships/oleObject" Target="../embeddings/oleObject1.bin"/><Relationship Id="rId4" Type="http://schemas.openxmlformats.org/officeDocument/2006/relationships/slideLayout" Target="../slideLayouts/slideLayout29.xml"/><Relationship Id="rId9" Type="http://schemas.openxmlformats.org/officeDocument/2006/relationships/tags" Target="../tags/tag1.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5" Type="http://schemas.openxmlformats.org/officeDocument/2006/relationships/slideLayout" Target="../slideLayouts/slideLayout36.xml"/><Relationship Id="rId10" Type="http://schemas.openxmlformats.org/officeDocument/2006/relationships/image" Target="../media/image6.png"/><Relationship Id="rId4" Type="http://schemas.openxmlformats.org/officeDocument/2006/relationships/slideLayout" Target="../slideLayouts/slideLayout35.xml"/><Relationship Id="rId9" Type="http://schemas.openxmlformats.org/officeDocument/2006/relationships/image" Target="../media/image5.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image" Target="../media/image8.png"/><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image" Target="../media/image7.jpeg"/><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theme" Target="../theme/theme6.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image" Target="../media/image8.png"/><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image" Target="../media/image7.jpeg"/><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theme" Target="../theme/theme7.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8.pn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image" Target="../media/image7.jpeg"/><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theme" Target="../theme/theme8.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image" Target="../media/image8.png"/><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image" Target="../media/image12.jpeg"/><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theme" Target="../theme/theme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7" name="Group 6"/>
          <p:cNvGrpSpPr/>
          <p:nvPr/>
        </p:nvGrpSpPr>
        <p:grpSpPr>
          <a:xfrm>
            <a:off x="0" y="6140677"/>
            <a:ext cx="9144000" cy="731838"/>
            <a:chOff x="0" y="6126163"/>
            <a:chExt cx="9144000" cy="731838"/>
          </a:xfrm>
        </p:grpSpPr>
        <p:sp>
          <p:nvSpPr>
            <p:cNvPr id="8" name="Rectangle 7"/>
            <p:cNvSpPr/>
            <p:nvPr/>
          </p:nvSpPr>
          <p:spPr>
            <a:xfrm>
              <a:off x="0" y="6126163"/>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descr="3. VA-PRIMARY-HORIZONTAL-WHITE-VECTOR2.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90974" y="6256892"/>
              <a:ext cx="2209800" cy="491986"/>
            </a:xfrm>
            <a:prstGeom prst="rect">
              <a:avLst/>
            </a:prstGeom>
          </p:spPr>
        </p:pic>
        <p:pic>
          <p:nvPicPr>
            <p:cNvPr id="10" name="Picture 9" descr="myVa.White.Vector.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92014" y="6372029"/>
              <a:ext cx="816015" cy="415925"/>
            </a:xfrm>
            <a:prstGeom prst="rect">
              <a:avLst/>
            </a:prstGeom>
          </p:spPr>
        </p:pic>
      </p:grpSp>
      <p:sp>
        <p:nvSpPr>
          <p:cNvPr id="6" name="Slide Number Placeholder 5"/>
          <p:cNvSpPr>
            <a:spLocks noGrp="1"/>
          </p:cNvSpPr>
          <p:nvPr>
            <p:ph type="sldNum" sz="quarter" idx="4"/>
          </p:nvPr>
        </p:nvSpPr>
        <p:spPr>
          <a:xfrm>
            <a:off x="6937830" y="6400158"/>
            <a:ext cx="2133600" cy="365125"/>
          </a:xfrm>
          <a:prstGeom prst="rect">
            <a:avLst/>
          </a:prstGeom>
        </p:spPr>
        <p:txBody>
          <a:bodyPr vert="horz" lIns="91440" tIns="45720" rIns="91440" bIns="45720" rtlCol="0" anchor="ctr"/>
          <a:lstStyle>
            <a:lvl1pPr algn="r">
              <a:defRPr sz="1200">
                <a:solidFill>
                  <a:schemeClr val="bg1"/>
                </a:solidFill>
              </a:defRPr>
            </a:lvl1pPr>
          </a:lstStyle>
          <a:p>
            <a:fld id="{42B47BE4-8A5D-2F4C-AAC7-B0DA457BB671}" type="slidenum">
              <a:rPr lang="en-US" smtClean="0"/>
              <a:t>‹#›</a:t>
            </a:fld>
            <a:endParaRPr lang="en-US"/>
          </a:p>
        </p:txBody>
      </p:sp>
    </p:spTree>
    <p:extLst>
      <p:ext uri="{BB962C8B-B14F-4D97-AF65-F5344CB8AC3E}">
        <p14:creationId xmlns:p14="http://schemas.microsoft.com/office/powerpoint/2010/main" val="10068868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2"/>
          <a:stretch>
            <a:fillRect/>
          </a:stretch>
        </a:blipFill>
        <a:effectLst/>
      </p:bgPr>
    </p:bg>
    <p:spTree>
      <p:nvGrpSpPr>
        <p:cNvPr id="1" name=""/>
        <p:cNvGrpSpPr/>
        <p:nvPr/>
      </p:nvGrpSpPr>
      <p:grpSpPr>
        <a:xfrm>
          <a:off x="0" y="0"/>
          <a:ext cx="0" cy="0"/>
          <a:chOff x="0" y="0"/>
          <a:chExt cx="0" cy="0"/>
        </a:xfrm>
      </p:grpSpPr>
      <p:pic>
        <p:nvPicPr>
          <p:cNvPr id="2" name="Picture 1" title="I CARE LOGO"/>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705609" y="368501"/>
            <a:ext cx="1808441" cy="1384117"/>
          </a:xfrm>
          <a:prstGeom prst="rect">
            <a:avLst/>
          </a:prstGeom>
        </p:spPr>
      </p:pic>
      <p:sp>
        <p:nvSpPr>
          <p:cNvPr id="4" name="Footer Placeholder 2"/>
          <p:cNvSpPr txBox="1">
            <a:spLocks/>
          </p:cNvSpPr>
          <p:nvPr/>
        </p:nvSpPr>
        <p:spPr>
          <a:xfrm>
            <a:off x="152400" y="6553218"/>
            <a:ext cx="3505200" cy="304801"/>
          </a:xfrm>
          <a:prstGeom prst="rect">
            <a:avLst/>
          </a:prstGeom>
        </p:spPr>
        <p:txBody>
          <a:bodyPr anchor="ctr"/>
          <a:lstStyle>
            <a:lvl1pPr>
              <a:defRPr sz="1000" spc="600">
                <a:solidFill>
                  <a:schemeClr val="bg1"/>
                </a:solidFill>
                <a:latin typeface="Myriad Pro"/>
                <a:cs typeface="Myriad Pro"/>
              </a:defRPr>
            </a:lvl1pPr>
          </a:lstStyle>
          <a:p>
            <a:pPr defTabSz="457189">
              <a:defRPr/>
            </a:pPr>
            <a:r>
              <a:rPr lang="en-US" sz="900" b="1" spc="0" dirty="0">
                <a:solidFill>
                  <a:prstClr val="white"/>
                </a:solidFill>
                <a:latin typeface="Georgia" panose="02040502050405020303" pitchFamily="18" charset="0"/>
                <a:cs typeface="Georgia"/>
              </a:rPr>
              <a:t>U.S. Department of Veterans Affairs</a:t>
            </a:r>
          </a:p>
        </p:txBody>
      </p:sp>
    </p:spTree>
    <p:extLst>
      <p:ext uri="{BB962C8B-B14F-4D97-AF65-F5344CB8AC3E}">
        <p14:creationId xmlns:p14="http://schemas.microsoft.com/office/powerpoint/2010/main" val="1904314592"/>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Lst>
  <p:hf hdr="0" ftr="0" dt="0"/>
  <p:txStyles>
    <p:titleStyle>
      <a:lvl1pPr algn="ctr" defTabSz="457189"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2" indent="-285744"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1"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9"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2" name="Picture 1" title="I CARE LOGO"/>
          <p:cNvPicPr>
            <a:picLocks noChangeAspect="1"/>
          </p:cNvPicPr>
          <p:nvPr/>
        </p:nvPicPr>
        <p:blipFill>
          <a:blip r:embed="rId13">
            <a:extLst>
              <a:ext uri="{28A0092B-C50C-407E-A947-70E740481C1C}">
                <a14:useLocalDpi xmlns:a14="http://schemas.microsoft.com/office/drawing/2010/main"/>
              </a:ext>
            </a:extLst>
          </a:blip>
          <a:stretch>
            <a:fillRect/>
          </a:stretch>
        </p:blipFill>
        <p:spPr>
          <a:xfrm>
            <a:off x="6705605" y="368493"/>
            <a:ext cx="1808441" cy="1384117"/>
          </a:xfrm>
          <a:prstGeom prst="rect">
            <a:avLst/>
          </a:prstGeom>
        </p:spPr>
      </p:pic>
      <p:sp>
        <p:nvSpPr>
          <p:cNvPr id="4" name="Footer Placeholder 2"/>
          <p:cNvSpPr txBox="1">
            <a:spLocks/>
          </p:cNvSpPr>
          <p:nvPr/>
        </p:nvSpPr>
        <p:spPr>
          <a:xfrm>
            <a:off x="152400" y="6553210"/>
            <a:ext cx="3505200" cy="304801"/>
          </a:xfrm>
          <a:prstGeom prst="rect">
            <a:avLst/>
          </a:prstGeom>
        </p:spPr>
        <p:txBody>
          <a:bodyPr anchor="ctr"/>
          <a:lstStyle>
            <a:lvl1pPr>
              <a:defRPr sz="1000" spc="600">
                <a:solidFill>
                  <a:schemeClr val="bg1"/>
                </a:solidFill>
                <a:latin typeface="Myriad Pro"/>
                <a:cs typeface="Myriad Pro"/>
              </a:defRPr>
            </a:lvl1pPr>
          </a:lstStyle>
          <a:p>
            <a:pPr defTabSz="457189">
              <a:defRPr/>
            </a:pPr>
            <a:r>
              <a:rPr lang="en-US" sz="900" b="1" spc="0" dirty="0">
                <a:solidFill>
                  <a:prstClr val="white"/>
                </a:solidFill>
                <a:latin typeface="Georgia" panose="02040502050405020303" pitchFamily="18" charset="0"/>
                <a:cs typeface="Georgia"/>
              </a:rPr>
              <a:t>U.S. Department of Veterans Affairs</a:t>
            </a:r>
          </a:p>
        </p:txBody>
      </p:sp>
    </p:spTree>
    <p:extLst>
      <p:ext uri="{BB962C8B-B14F-4D97-AF65-F5344CB8AC3E}">
        <p14:creationId xmlns:p14="http://schemas.microsoft.com/office/powerpoint/2010/main" val="1866556503"/>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Lst>
  <p:hf hdr="0" ftr="0" dt="0"/>
  <p:txStyles>
    <p:titleStyle>
      <a:lvl1pPr algn="ctr" defTabSz="457189"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2" indent="-285744"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1"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9"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1"/>
          <a:stretch>
            <a:fillRect/>
          </a:stretch>
        </a:blipFill>
        <a:effectLst/>
      </p:bgPr>
    </p:bg>
    <p:spTree>
      <p:nvGrpSpPr>
        <p:cNvPr id="1" name=""/>
        <p:cNvGrpSpPr/>
        <p:nvPr/>
      </p:nvGrpSpPr>
      <p:grpSpPr>
        <a:xfrm>
          <a:off x="0" y="0"/>
          <a:ext cx="0" cy="0"/>
          <a:chOff x="0" y="0"/>
          <a:chExt cx="0" cy="0"/>
        </a:xfrm>
      </p:grpSpPr>
      <p:pic>
        <p:nvPicPr>
          <p:cNvPr id="2" name="Picture 1" title="I CARE LOGO"/>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705604" y="368491"/>
            <a:ext cx="1808441" cy="1384117"/>
          </a:xfrm>
          <a:prstGeom prst="rect">
            <a:avLst/>
          </a:prstGeom>
        </p:spPr>
      </p:pic>
      <p:sp>
        <p:nvSpPr>
          <p:cNvPr id="4" name="Footer Placeholder 2"/>
          <p:cNvSpPr txBox="1">
            <a:spLocks/>
          </p:cNvSpPr>
          <p:nvPr/>
        </p:nvSpPr>
        <p:spPr>
          <a:xfrm>
            <a:off x="152400" y="6553208"/>
            <a:ext cx="3505200" cy="304801"/>
          </a:xfrm>
          <a:prstGeom prst="rect">
            <a:avLst/>
          </a:prstGeom>
        </p:spPr>
        <p:txBody>
          <a:bodyPr anchor="ctr"/>
          <a:lstStyle>
            <a:lvl1pPr>
              <a:defRPr sz="1000" spc="600">
                <a:solidFill>
                  <a:schemeClr val="bg1"/>
                </a:solidFill>
                <a:latin typeface="Myriad Pro"/>
                <a:cs typeface="Myriad Pro"/>
              </a:defRPr>
            </a:lvl1pPr>
          </a:lstStyle>
          <a:p>
            <a:pPr defTabSz="457189">
              <a:defRPr/>
            </a:pPr>
            <a:r>
              <a:rPr lang="en-US" sz="900" b="1" spc="0" dirty="0">
                <a:solidFill>
                  <a:prstClr val="white"/>
                </a:solidFill>
                <a:latin typeface="Georgia" panose="02040502050405020303" pitchFamily="18" charset="0"/>
                <a:cs typeface="Georgia"/>
              </a:rPr>
              <a:t>U.S. Department of Veterans Affairs</a:t>
            </a:r>
          </a:p>
        </p:txBody>
      </p:sp>
    </p:spTree>
    <p:extLst>
      <p:ext uri="{BB962C8B-B14F-4D97-AF65-F5344CB8AC3E}">
        <p14:creationId xmlns:p14="http://schemas.microsoft.com/office/powerpoint/2010/main" val="774030545"/>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Lst>
  <p:hf hdr="0" ftr="0" dt="0"/>
  <p:txStyles>
    <p:titleStyle>
      <a:lvl1pPr algn="ctr" defTabSz="457189"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2" indent="-285744"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1"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9"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8418195" y="0"/>
            <a:ext cx="7315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946404" y="365760"/>
            <a:ext cx="7269480" cy="132556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946404" y="1828801"/>
            <a:ext cx="644652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6200000">
            <a:off x="7831456" y="1044178"/>
            <a:ext cx="1904999" cy="273844"/>
          </a:xfrm>
          <a:prstGeom prst="rect">
            <a:avLst/>
          </a:prstGeom>
        </p:spPr>
        <p:txBody>
          <a:bodyPr vert="horz" lIns="91440" tIns="45720" rIns="91440" bIns="45720" rtlCol="0" anchor="ctr"/>
          <a:lstStyle>
            <a:lvl1pPr algn="r">
              <a:defRPr sz="1050" b="0">
                <a:solidFill>
                  <a:schemeClr val="accent1">
                    <a:lumMod val="40000"/>
                    <a:lumOff val="60000"/>
                  </a:schemeClr>
                </a:solidFill>
              </a:defRPr>
            </a:lvl1pPr>
          </a:lstStyle>
          <a:p>
            <a:fld id="{44B9730F-EE42-4D47-B9A1-5D82A9755E78}" type="datetimeFigureOut">
              <a:rPr lang="en-US" dirty="0"/>
              <a:t>11/7/2018</a:t>
            </a:fld>
            <a:endParaRPr lang="en-US" dirty="0"/>
          </a:p>
        </p:txBody>
      </p:sp>
      <p:sp>
        <p:nvSpPr>
          <p:cNvPr id="5" name="Footer Placeholder 4"/>
          <p:cNvSpPr>
            <a:spLocks noGrp="1"/>
          </p:cNvSpPr>
          <p:nvPr>
            <p:ph type="ftr" sz="quarter" idx="3"/>
          </p:nvPr>
        </p:nvSpPr>
        <p:spPr>
          <a:xfrm rot="16200000">
            <a:off x="6993255" y="4092178"/>
            <a:ext cx="3581400" cy="273844"/>
          </a:xfrm>
          <a:prstGeom prst="rect">
            <a:avLst/>
          </a:prstGeom>
        </p:spPr>
        <p:txBody>
          <a:bodyPr vert="horz" lIns="91440" tIns="45720" rIns="91440" bIns="45720" rtlCol="0" anchor="ctr"/>
          <a:lstStyle>
            <a:lvl1pPr algn="l">
              <a:defRPr sz="1050">
                <a:solidFill>
                  <a:schemeClr val="accent1">
                    <a:lumMod val="40000"/>
                    <a:lumOff val="60000"/>
                  </a:schemeClr>
                </a:solidFill>
              </a:defRPr>
            </a:lvl1pPr>
          </a:lstStyle>
          <a:p>
            <a:endParaRPr lang="en-US" dirty="0"/>
          </a:p>
        </p:txBody>
      </p:sp>
      <p:sp>
        <p:nvSpPr>
          <p:cNvPr id="6" name="Slide Number Placeholder 5"/>
          <p:cNvSpPr>
            <a:spLocks noGrp="1"/>
          </p:cNvSpPr>
          <p:nvPr>
            <p:ph type="sldNum" sz="quarter" idx="4"/>
          </p:nvPr>
        </p:nvSpPr>
        <p:spPr>
          <a:xfrm>
            <a:off x="8441055" y="6172201"/>
            <a:ext cx="685800" cy="593725"/>
          </a:xfrm>
          <a:prstGeom prst="rect">
            <a:avLst/>
          </a:prstGeom>
        </p:spPr>
        <p:txBody>
          <a:bodyPr vert="horz" lIns="27432" tIns="45720" rIns="27432" bIns="45720" rtlCol="0" anchor="ctr">
            <a:normAutofit/>
          </a:bodyPr>
          <a:lstStyle>
            <a:lvl1pPr algn="ctr">
              <a:defRPr sz="3200">
                <a:solidFill>
                  <a:schemeClr val="accent1">
                    <a:lumMod val="60000"/>
                    <a:lumOff val="40000"/>
                  </a:schemeClr>
                </a:solidFill>
                <a:latin typeface="+mj-lt"/>
              </a:defRPr>
            </a:lvl1pPr>
          </a:lstStyle>
          <a:p>
            <a:fld id="{42B47BE4-8A5D-2F4C-AAC7-B0DA457BB671}" type="slidenum">
              <a:rPr lang="en-US" smtClean="0"/>
              <a:t>‹#›</a:t>
            </a:fld>
            <a:endParaRPr lang="en-US"/>
          </a:p>
        </p:txBody>
      </p:sp>
    </p:spTree>
    <p:extLst>
      <p:ext uri="{BB962C8B-B14F-4D97-AF65-F5344CB8AC3E}">
        <p14:creationId xmlns:p14="http://schemas.microsoft.com/office/powerpoint/2010/main" val="997610875"/>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Lst>
  <p:txStyles>
    <p:titleStyle>
      <a:lvl1pPr algn="l" defTabSz="914400" rtl="0" eaLnBrk="1" latinLnBrk="0" hangingPunct="1">
        <a:lnSpc>
          <a:spcPct val="90000"/>
        </a:lnSpc>
        <a:spcBef>
          <a:spcPct val="0"/>
        </a:spcBef>
        <a:buNone/>
        <a:defRPr sz="4000" b="1" kern="1200" spc="-70" baseline="0">
          <a:solidFill>
            <a:schemeClr val="accent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2000" kern="1200" spc="10" baseline="0">
          <a:solidFill>
            <a:schemeClr val="tx1">
              <a:lumMod val="65000"/>
              <a:lumOff val="35000"/>
            </a:schemeClr>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7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5462ED-BB5A-4AB4-A236-2EF2D29A2CDD}" type="datetime1">
              <a:rPr lang="en-US" smtClean="0"/>
              <a:t>11/7/2018</a:t>
            </a:fld>
            <a:endParaRPr lang="en-US" dirty="0"/>
          </a:p>
        </p:txBody>
      </p:sp>
      <p:sp>
        <p:nvSpPr>
          <p:cNvPr id="5" name="Footer Placeholder 4"/>
          <p:cNvSpPr>
            <a:spLocks noGrp="1"/>
          </p:cNvSpPr>
          <p:nvPr>
            <p:ph type="ftr" sz="quarter" idx="3"/>
          </p:nvPr>
        </p:nvSpPr>
        <p:spPr>
          <a:xfrm>
            <a:off x="3124200" y="635637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7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83F1FA-211D-3044-9E35-958DFBC26156}" type="slidenum">
              <a:rPr lang="en-US" smtClean="0"/>
              <a:t>‹#›</a:t>
            </a:fld>
            <a:endParaRPr lang="en-US" dirty="0"/>
          </a:p>
        </p:txBody>
      </p:sp>
    </p:spTree>
    <p:extLst>
      <p:ext uri="{BB962C8B-B14F-4D97-AF65-F5344CB8AC3E}">
        <p14:creationId xmlns:p14="http://schemas.microsoft.com/office/powerpoint/2010/main" val="575847064"/>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7" name="Group 6"/>
          <p:cNvGrpSpPr/>
          <p:nvPr/>
        </p:nvGrpSpPr>
        <p:grpSpPr>
          <a:xfrm>
            <a:off x="0" y="6140677"/>
            <a:ext cx="9144000" cy="731838"/>
            <a:chOff x="0" y="6126163"/>
            <a:chExt cx="9144000" cy="731838"/>
          </a:xfrm>
        </p:grpSpPr>
        <p:sp>
          <p:nvSpPr>
            <p:cNvPr id="8" name="Rectangle 7"/>
            <p:cNvSpPr/>
            <p:nvPr/>
          </p:nvSpPr>
          <p:spPr>
            <a:xfrm>
              <a:off x="0" y="6126163"/>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9" name="Picture 8" descr="3. VA-PRIMARY-HORIZONTAL-WHITE-VECTOR2.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90974" y="6256892"/>
              <a:ext cx="2209800" cy="491986"/>
            </a:xfrm>
            <a:prstGeom prst="rect">
              <a:avLst/>
            </a:prstGeom>
          </p:spPr>
        </p:pic>
        <p:pic>
          <p:nvPicPr>
            <p:cNvPr id="10" name="Picture 9" descr="myVa.White.Vector.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92014" y="6372029"/>
              <a:ext cx="816015" cy="415925"/>
            </a:xfrm>
            <a:prstGeom prst="rect">
              <a:avLst/>
            </a:prstGeom>
          </p:spPr>
        </p:pic>
      </p:grpSp>
      <p:sp>
        <p:nvSpPr>
          <p:cNvPr id="6" name="Slide Number Placeholder 5"/>
          <p:cNvSpPr>
            <a:spLocks noGrp="1"/>
          </p:cNvSpPr>
          <p:nvPr>
            <p:ph type="sldNum" sz="quarter" idx="4"/>
          </p:nvPr>
        </p:nvSpPr>
        <p:spPr>
          <a:xfrm>
            <a:off x="6937830" y="6400158"/>
            <a:ext cx="2133600" cy="365125"/>
          </a:xfrm>
          <a:prstGeom prst="rect">
            <a:avLst/>
          </a:prstGeom>
        </p:spPr>
        <p:txBody>
          <a:bodyPr vert="horz" lIns="91440" tIns="45720" rIns="91440" bIns="45720" rtlCol="0" anchor="ctr"/>
          <a:lstStyle>
            <a:lvl1pPr algn="r">
              <a:defRPr sz="1200">
                <a:solidFill>
                  <a:schemeClr val="bg1"/>
                </a:solidFill>
              </a:defRPr>
            </a:lvl1p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700291266"/>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9"/>
            </p:custDataLst>
            <p:extLst>
              <p:ext uri="{D42A27DB-BD31-4B8C-83A1-F6EECF244321}">
                <p14:modId xmlns:p14="http://schemas.microsoft.com/office/powerpoint/2010/main" val="230417033"/>
              </p:ext>
            </p:extLst>
          </p:nvPr>
        </p:nvGraphicFramePr>
        <p:xfrm>
          <a:off x="1589" y="1608"/>
          <a:ext cx="1587" cy="1587"/>
        </p:xfrm>
        <a:graphic>
          <a:graphicData uri="http://schemas.openxmlformats.org/presentationml/2006/ole">
            <mc:AlternateContent xmlns:mc="http://schemas.openxmlformats.org/markup-compatibility/2006">
              <mc:Choice xmlns:v="urn:schemas-microsoft-com:vml" Requires="v">
                <p:oleObj spid="_x0000_s1036" name="think-cell Slide" r:id="rId10" imgW="270" imgH="270" progId="TCLayout.ActiveDocument.1">
                  <p:embed/>
                </p:oleObj>
              </mc:Choice>
              <mc:Fallback>
                <p:oleObj name="think-cell Slide" r:id="rId10" imgW="270" imgH="270" progId="TCLayout.ActiveDocument.1">
                  <p:embed/>
                  <p:pic>
                    <p:nvPicPr>
                      <p:cNvPr id="0" name=""/>
                      <p:cNvPicPr/>
                      <p:nvPr/>
                    </p:nvPicPr>
                    <p:blipFill>
                      <a:blip r:embed="rId11"/>
                      <a:stretch>
                        <a:fillRect/>
                      </a:stretch>
                    </p:blipFill>
                    <p:spPr>
                      <a:xfrm>
                        <a:off x="1589" y="1608"/>
                        <a:ext cx="1587" cy="1587"/>
                      </a:xfrm>
                      <a:prstGeom prst="rect">
                        <a:avLst/>
                      </a:prstGeom>
                    </p:spPr>
                  </p:pic>
                </p:oleObj>
              </mc:Fallback>
            </mc:AlternateContent>
          </a:graphicData>
        </a:graphic>
      </p:graphicFrame>
      <p:sp>
        <p:nvSpPr>
          <p:cNvPr id="1026" name="Title Placeholder 1"/>
          <p:cNvSpPr>
            <a:spLocks noGrp="1"/>
          </p:cNvSpPr>
          <p:nvPr>
            <p:ph type="title"/>
          </p:nvPr>
        </p:nvSpPr>
        <p:spPr bwMode="auto">
          <a:xfrm>
            <a:off x="1219200" y="0"/>
            <a:ext cx="73152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219205"/>
            <a:ext cx="8229600" cy="4906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4" name="Date Placeholder 3"/>
          <p:cNvSpPr>
            <a:spLocks noGrp="1"/>
          </p:cNvSpPr>
          <p:nvPr>
            <p:ph type="dt" sz="half" idx="2"/>
          </p:nvPr>
        </p:nvSpPr>
        <p:spPr>
          <a:xfrm>
            <a:off x="0" y="6492895"/>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050">
                <a:solidFill>
                  <a:schemeClr val="tx1">
                    <a:tint val="75000"/>
                  </a:schemeClr>
                </a:solidFill>
                <a:latin typeface="Arial" charset="0"/>
              </a:defRPr>
            </a:lvl1pPr>
          </a:lstStyle>
          <a:p>
            <a:pPr defTabSz="914400">
              <a:defRPr/>
            </a:pPr>
            <a:fld id="{3DB128E3-4C23-458A-9A76-4EDC7ADA98A6}" type="datetime1">
              <a:rPr lang="en-US">
                <a:solidFill>
                  <a:prstClr val="black">
                    <a:tint val="75000"/>
                  </a:prstClr>
                </a:solidFill>
              </a:rPr>
              <a:pPr defTabSz="914400">
                <a:defRPr/>
              </a:pPr>
              <a:t>11/7/2018</a:t>
            </a:fld>
            <a:endParaRPr lang="en-US" dirty="0">
              <a:solidFill>
                <a:prstClr val="black">
                  <a:tint val="75000"/>
                </a:prstClr>
              </a:solidFill>
            </a:endParaRPr>
          </a:p>
        </p:txBody>
      </p:sp>
      <p:sp>
        <p:nvSpPr>
          <p:cNvPr id="6" name="Slide Number Placeholder 5"/>
          <p:cNvSpPr>
            <a:spLocks noGrp="1"/>
          </p:cNvSpPr>
          <p:nvPr>
            <p:ph type="sldNum" sz="quarter" idx="4"/>
          </p:nvPr>
        </p:nvSpPr>
        <p:spPr>
          <a:xfrm>
            <a:off x="7010400" y="6492895"/>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898989"/>
                </a:solidFill>
              </a:defRPr>
            </a:lvl1pPr>
          </a:lstStyle>
          <a:p>
            <a:pPr defTabSz="914400" fontAlgn="base">
              <a:spcBef>
                <a:spcPct val="0"/>
              </a:spcBef>
              <a:spcAft>
                <a:spcPct val="0"/>
              </a:spcAft>
              <a:defRPr/>
            </a:pPr>
            <a:fld id="{D8FE2CE9-67E4-45B4-B0C4-186DD220333C}" type="slidenum">
              <a:rPr lang="en-US" altLang="en-US"/>
              <a:pPr defTabSz="914400" fontAlgn="base">
                <a:spcBef>
                  <a:spcPct val="0"/>
                </a:spcBef>
                <a:spcAft>
                  <a:spcPct val="0"/>
                </a:spcAft>
                <a:defRPr/>
              </a:pPr>
              <a:t>‹#›</a:t>
            </a:fld>
            <a:endParaRPr lang="en-US" altLang="en-US" dirty="0"/>
          </a:p>
        </p:txBody>
      </p:sp>
      <p:pic>
        <p:nvPicPr>
          <p:cNvPr id="1030" name="Picture 9" descr="dvaseal"/>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1430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31" name="Rectangle 10"/>
          <p:cNvSpPr>
            <a:spLocks noChangeArrowheads="1"/>
          </p:cNvSpPr>
          <p:nvPr/>
        </p:nvSpPr>
        <p:spPr bwMode="auto">
          <a:xfrm flipV="1">
            <a:off x="1193800" y="1082675"/>
            <a:ext cx="7315200" cy="46038"/>
          </a:xfrm>
          <a:prstGeom prst="rect">
            <a:avLst/>
          </a:prstGeom>
          <a:gradFill rotWithShape="0">
            <a:gsLst>
              <a:gs pos="0">
                <a:srgbClr val="0066CC"/>
              </a:gs>
              <a:gs pos="100000">
                <a:schemeClr val="bg1"/>
              </a:gs>
            </a:gsLst>
            <a:lin ang="0" scaled="1"/>
          </a:gradFill>
          <a:ln>
            <a:noFill/>
          </a:ln>
          <a:extLs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defTabSz="914400" fontAlgn="base">
              <a:spcBef>
                <a:spcPct val="0"/>
              </a:spcBef>
              <a:spcAft>
                <a:spcPct val="0"/>
              </a:spcAft>
              <a:defRPr/>
            </a:pPr>
            <a:endParaRPr lang="en-US" altLang="en-US" sz="2400" dirty="0">
              <a:solidFill>
                <a:srgbClr val="000000"/>
              </a:solidFill>
              <a:latin typeface="Times New Roman" panose="02020603050405020304" pitchFamily="18" charset="0"/>
              <a:ea typeface="ＭＳ Ｐゴシック" panose="020B0600070205080204" pitchFamily="34" charset="-128"/>
            </a:endParaRPr>
          </a:p>
        </p:txBody>
      </p:sp>
      <p:sp>
        <p:nvSpPr>
          <p:cNvPr id="1032" name="Rectangle 11"/>
          <p:cNvSpPr>
            <a:spLocks noChangeArrowheads="1"/>
          </p:cNvSpPr>
          <p:nvPr/>
        </p:nvSpPr>
        <p:spPr bwMode="auto">
          <a:xfrm flipV="1">
            <a:off x="1346200" y="1158875"/>
            <a:ext cx="7315200" cy="46038"/>
          </a:xfrm>
          <a:prstGeom prst="rect">
            <a:avLst/>
          </a:prstGeom>
          <a:gradFill rotWithShape="0">
            <a:gsLst>
              <a:gs pos="0">
                <a:srgbClr val="FF0000"/>
              </a:gs>
              <a:gs pos="100000">
                <a:schemeClr val="bg1"/>
              </a:gs>
            </a:gsLst>
            <a:lin ang="0" scaled="1"/>
          </a:gradFill>
          <a:ln>
            <a:noFill/>
          </a:ln>
          <a:extLs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defTabSz="914400" fontAlgn="base">
              <a:spcBef>
                <a:spcPct val="0"/>
              </a:spcBef>
              <a:spcAft>
                <a:spcPct val="0"/>
              </a:spcAft>
              <a:defRPr/>
            </a:pPr>
            <a:endParaRPr lang="en-US" altLang="en-US" sz="2400" dirty="0">
              <a:solidFill>
                <a:srgbClr val="000000"/>
              </a:solidFill>
              <a:latin typeface="Times New Roman" panose="02020603050405020304" pitchFamily="18" charset="0"/>
              <a:ea typeface="ＭＳ Ｐゴシック" panose="020B0600070205080204" pitchFamily="34" charset="-128"/>
            </a:endParaRPr>
          </a:p>
        </p:txBody>
      </p:sp>
      <p:sp>
        <p:nvSpPr>
          <p:cNvPr id="15" name="Footer Placeholder 1"/>
          <p:cNvSpPr txBox="1">
            <a:spLocks/>
          </p:cNvSpPr>
          <p:nvPr/>
        </p:nvSpPr>
        <p:spPr>
          <a:xfrm>
            <a:off x="1801823" y="6492895"/>
            <a:ext cx="5540375" cy="365125"/>
          </a:xfrm>
          <a:prstGeom prst="rect">
            <a:avLst/>
          </a:prstGeom>
        </p:spPr>
        <p:txBody>
          <a:bodyPr anchor="b"/>
          <a:lstStyle>
            <a:defPPr>
              <a:defRPr lang="en-US"/>
            </a:defPPr>
            <a:lvl1pPr algn="ctr" rtl="0" fontAlgn="base">
              <a:spcBef>
                <a:spcPct val="0"/>
              </a:spcBef>
              <a:spcAft>
                <a:spcPct val="0"/>
              </a:spcAft>
              <a:defRPr sz="1000" kern="1200">
                <a:solidFill>
                  <a:schemeClr val="tx1">
                    <a:tint val="75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defTabSz="914400">
              <a:defRPr/>
            </a:pPr>
            <a:r>
              <a:rPr lang="it-IT" dirty="0">
                <a:solidFill>
                  <a:prstClr val="black">
                    <a:tint val="75000"/>
                  </a:prstClr>
                </a:solidFill>
              </a:rPr>
              <a:t>Working Draft, Pre-Decisional, Deliberative Document – Internal VA Use Only</a:t>
            </a:r>
          </a:p>
        </p:txBody>
      </p:sp>
      <p:sp>
        <p:nvSpPr>
          <p:cNvPr id="1034" name="TextBox 15"/>
          <p:cNvSpPr txBox="1">
            <a:spLocks noChangeArrowheads="1"/>
          </p:cNvSpPr>
          <p:nvPr/>
        </p:nvSpPr>
        <p:spPr bwMode="auto">
          <a:xfrm rot="5400000">
            <a:off x="5459413" y="3167394"/>
            <a:ext cx="685800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defTabSz="914400" fontAlgn="base">
              <a:spcBef>
                <a:spcPct val="0"/>
              </a:spcBef>
              <a:spcAft>
                <a:spcPct val="0"/>
              </a:spcAft>
              <a:defRPr/>
            </a:pPr>
            <a:r>
              <a:rPr lang="en-US" altLang="en-US" sz="1400" dirty="0">
                <a:solidFill>
                  <a:srgbClr val="A6A6A6"/>
                </a:solidFill>
              </a:rPr>
              <a:t>Working Draft, Pre-Decisional Deliberative Document – Internal VA Use Only.</a:t>
            </a:r>
          </a:p>
          <a:p>
            <a:pPr algn="ctr" defTabSz="914400" fontAlgn="base">
              <a:spcBef>
                <a:spcPct val="0"/>
              </a:spcBef>
              <a:spcAft>
                <a:spcPct val="0"/>
              </a:spcAft>
              <a:defRPr/>
            </a:pPr>
            <a:endParaRPr lang="en-US" altLang="en-US" sz="1400" dirty="0">
              <a:solidFill>
                <a:srgbClr val="A6A6A6"/>
              </a:solidFill>
            </a:endParaRPr>
          </a:p>
        </p:txBody>
      </p:sp>
    </p:spTree>
    <p:extLst>
      <p:ext uri="{BB962C8B-B14F-4D97-AF65-F5344CB8AC3E}">
        <p14:creationId xmlns:p14="http://schemas.microsoft.com/office/powerpoint/2010/main" val="706058090"/>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Lst>
  <p:hf hdr="0" ftr="0" dt="0"/>
  <p:txStyles>
    <p:titleStyle>
      <a:lvl1pPr algn="ctr" rtl="0" eaLnBrk="1" fontAlgn="base" hangingPunct="1">
        <a:spcBef>
          <a:spcPct val="0"/>
        </a:spcBef>
        <a:spcAft>
          <a:spcPct val="0"/>
        </a:spcAft>
        <a:defRPr sz="3200" b="1" kern="1200">
          <a:solidFill>
            <a:schemeClr val="tx1"/>
          </a:solidFill>
          <a:latin typeface="Arial" pitchFamily="34" charset="0"/>
          <a:ea typeface="+mj-ea"/>
          <a:cs typeface="Arial" pitchFamily="34" charset="0"/>
        </a:defRPr>
      </a:lvl1pPr>
      <a:lvl2pPr algn="ctr" rtl="0" eaLnBrk="1" fontAlgn="base" hangingPunct="1">
        <a:spcBef>
          <a:spcPct val="0"/>
        </a:spcBef>
        <a:spcAft>
          <a:spcPct val="0"/>
        </a:spcAft>
        <a:defRPr sz="3200" b="1">
          <a:solidFill>
            <a:schemeClr val="tx1"/>
          </a:solidFill>
          <a:latin typeface="Arial" charset="0"/>
          <a:cs typeface="Arial" charset="0"/>
        </a:defRPr>
      </a:lvl2pPr>
      <a:lvl3pPr algn="ctr" rtl="0" eaLnBrk="1" fontAlgn="base" hangingPunct="1">
        <a:spcBef>
          <a:spcPct val="0"/>
        </a:spcBef>
        <a:spcAft>
          <a:spcPct val="0"/>
        </a:spcAft>
        <a:defRPr sz="3200" b="1">
          <a:solidFill>
            <a:schemeClr val="tx1"/>
          </a:solidFill>
          <a:latin typeface="Arial" charset="0"/>
          <a:cs typeface="Arial" charset="0"/>
        </a:defRPr>
      </a:lvl3pPr>
      <a:lvl4pPr algn="ctr" rtl="0" eaLnBrk="1" fontAlgn="base" hangingPunct="1">
        <a:spcBef>
          <a:spcPct val="0"/>
        </a:spcBef>
        <a:spcAft>
          <a:spcPct val="0"/>
        </a:spcAft>
        <a:defRPr sz="3200" b="1">
          <a:solidFill>
            <a:schemeClr val="tx1"/>
          </a:solidFill>
          <a:latin typeface="Arial" charset="0"/>
          <a:cs typeface="Arial" charset="0"/>
        </a:defRPr>
      </a:lvl4pPr>
      <a:lvl5pPr algn="ctr" rtl="0" eaLnBrk="1" fontAlgn="base" hangingPunct="1">
        <a:spcBef>
          <a:spcPct val="0"/>
        </a:spcBef>
        <a:spcAft>
          <a:spcPct val="0"/>
        </a:spcAft>
        <a:defRPr sz="3200" b="1">
          <a:solidFill>
            <a:schemeClr val="tx1"/>
          </a:solidFill>
          <a:latin typeface="Arial" charset="0"/>
          <a:cs typeface="Arial" charset="0"/>
        </a:defRPr>
      </a:lvl5pPr>
      <a:lvl6pPr marL="457200" algn="ctr" rtl="0" eaLnBrk="1" fontAlgn="base" hangingPunct="1">
        <a:spcBef>
          <a:spcPct val="0"/>
        </a:spcBef>
        <a:spcAft>
          <a:spcPct val="0"/>
        </a:spcAft>
        <a:defRPr sz="3200" b="1">
          <a:solidFill>
            <a:schemeClr val="tx1"/>
          </a:solidFill>
          <a:latin typeface="Arial" charset="0"/>
          <a:cs typeface="Arial" charset="0"/>
        </a:defRPr>
      </a:lvl6pPr>
      <a:lvl7pPr marL="914400" algn="ctr" rtl="0" eaLnBrk="1" fontAlgn="base" hangingPunct="1">
        <a:spcBef>
          <a:spcPct val="0"/>
        </a:spcBef>
        <a:spcAft>
          <a:spcPct val="0"/>
        </a:spcAft>
        <a:defRPr sz="3200" b="1">
          <a:solidFill>
            <a:schemeClr val="tx1"/>
          </a:solidFill>
          <a:latin typeface="Arial" charset="0"/>
          <a:cs typeface="Arial" charset="0"/>
        </a:defRPr>
      </a:lvl7pPr>
      <a:lvl8pPr marL="1371600" algn="ctr" rtl="0" eaLnBrk="1" fontAlgn="base" hangingPunct="1">
        <a:spcBef>
          <a:spcPct val="0"/>
        </a:spcBef>
        <a:spcAft>
          <a:spcPct val="0"/>
        </a:spcAft>
        <a:defRPr sz="3200" b="1">
          <a:solidFill>
            <a:schemeClr val="tx1"/>
          </a:solidFill>
          <a:latin typeface="Arial" charset="0"/>
          <a:cs typeface="Arial" charset="0"/>
        </a:defRPr>
      </a:lvl8pPr>
      <a:lvl9pPr marL="1828800" algn="ctr" rtl="0" eaLnBrk="1" fontAlgn="base" hangingPunct="1">
        <a:spcBef>
          <a:spcPct val="0"/>
        </a:spcBef>
        <a:spcAft>
          <a:spcPct val="0"/>
        </a:spcAft>
        <a:defRPr sz="3200" b="1">
          <a:solidFill>
            <a:schemeClr val="tx1"/>
          </a:solidFill>
          <a:latin typeface="Arial" charset="0"/>
          <a:cs typeface="Arial" charset="0"/>
        </a:defRPr>
      </a:lvl9pPr>
    </p:titleStyle>
    <p:bodyStyle>
      <a:lvl1pPr marL="0" indent="0" algn="l" rtl="0" eaLnBrk="1" fontAlgn="base" hangingPunct="1">
        <a:spcBef>
          <a:spcPct val="20000"/>
        </a:spcBef>
        <a:spcAft>
          <a:spcPct val="0"/>
        </a:spcAft>
        <a:buFont typeface="Arial" charset="0"/>
        <a:buNone/>
        <a:defRPr sz="1600" kern="1200">
          <a:solidFill>
            <a:schemeClr val="tx1"/>
          </a:solidFill>
          <a:latin typeface="Arial" pitchFamily="34" charset="0"/>
          <a:ea typeface="+mn-ea"/>
          <a:cs typeface="Arial" pitchFamily="34" charset="0"/>
        </a:defRPr>
      </a:lvl1pPr>
      <a:lvl2pPr marL="198438" indent="-198438"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2pPr>
      <a:lvl3pPr marL="396875" indent="-184150"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563563" indent="-174625"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777875" indent="-198438"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7" name="Group 6"/>
          <p:cNvGrpSpPr/>
          <p:nvPr/>
        </p:nvGrpSpPr>
        <p:grpSpPr>
          <a:xfrm>
            <a:off x="0" y="6140677"/>
            <a:ext cx="9144000" cy="731838"/>
            <a:chOff x="0" y="6126163"/>
            <a:chExt cx="9144000" cy="731838"/>
          </a:xfrm>
        </p:grpSpPr>
        <p:sp>
          <p:nvSpPr>
            <p:cNvPr id="8" name="Rectangle 7"/>
            <p:cNvSpPr/>
            <p:nvPr/>
          </p:nvSpPr>
          <p:spPr>
            <a:xfrm>
              <a:off x="0" y="6126163"/>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9" name="Picture 8" descr="3. VA-PRIMARY-HORIZONTAL-WHITE-VECTOR2.png"/>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290974" y="6256892"/>
              <a:ext cx="2209800" cy="491986"/>
            </a:xfrm>
            <a:prstGeom prst="rect">
              <a:avLst/>
            </a:prstGeom>
          </p:spPr>
        </p:pic>
        <p:pic>
          <p:nvPicPr>
            <p:cNvPr id="10" name="Picture 9" descr="myVa.White.Vector.png"/>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92014" y="6372029"/>
              <a:ext cx="816015" cy="415925"/>
            </a:xfrm>
            <a:prstGeom prst="rect">
              <a:avLst/>
            </a:prstGeom>
          </p:spPr>
        </p:pic>
      </p:grpSp>
      <p:sp>
        <p:nvSpPr>
          <p:cNvPr id="6" name="Slide Number Placeholder 5"/>
          <p:cNvSpPr>
            <a:spLocks noGrp="1"/>
          </p:cNvSpPr>
          <p:nvPr>
            <p:ph type="sldNum" sz="quarter" idx="4"/>
          </p:nvPr>
        </p:nvSpPr>
        <p:spPr>
          <a:xfrm>
            <a:off x="6937830" y="6400158"/>
            <a:ext cx="2133600" cy="365125"/>
          </a:xfrm>
          <a:prstGeom prst="rect">
            <a:avLst/>
          </a:prstGeom>
        </p:spPr>
        <p:txBody>
          <a:bodyPr vert="horz" lIns="91440" tIns="45720" rIns="91440" bIns="45720" rtlCol="0" anchor="ctr"/>
          <a:lstStyle>
            <a:lvl1pPr algn="r">
              <a:defRPr sz="1200">
                <a:solidFill>
                  <a:schemeClr val="bg1"/>
                </a:solidFill>
              </a:defRPr>
            </a:lvl1p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871168955"/>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2" name="Picture 1" title="I CARE LOGO"/>
          <p:cNvPicPr>
            <a:picLocks noChangeAspect="1"/>
          </p:cNvPicPr>
          <p:nvPr/>
        </p:nvPicPr>
        <p:blipFill>
          <a:blip r:embed="rId13">
            <a:extLst>
              <a:ext uri="{28A0092B-C50C-407E-A947-70E740481C1C}">
                <a14:useLocalDpi xmlns:a14="http://schemas.microsoft.com/office/drawing/2010/main"/>
              </a:ext>
            </a:extLst>
          </a:blip>
          <a:stretch>
            <a:fillRect/>
          </a:stretch>
        </p:blipFill>
        <p:spPr>
          <a:xfrm>
            <a:off x="6705615" y="368513"/>
            <a:ext cx="1808441" cy="1384117"/>
          </a:xfrm>
          <a:prstGeom prst="rect">
            <a:avLst/>
          </a:prstGeom>
        </p:spPr>
      </p:pic>
      <p:sp>
        <p:nvSpPr>
          <p:cNvPr id="4" name="Footer Placeholder 2"/>
          <p:cNvSpPr txBox="1">
            <a:spLocks/>
          </p:cNvSpPr>
          <p:nvPr/>
        </p:nvSpPr>
        <p:spPr>
          <a:xfrm>
            <a:off x="152400" y="6553230"/>
            <a:ext cx="3505200" cy="304801"/>
          </a:xfrm>
          <a:prstGeom prst="rect">
            <a:avLst/>
          </a:prstGeom>
        </p:spPr>
        <p:txBody>
          <a:bodyPr anchor="ctr"/>
          <a:lstStyle>
            <a:lvl1pPr>
              <a:defRPr sz="1000" spc="600">
                <a:solidFill>
                  <a:schemeClr val="bg1"/>
                </a:solidFill>
                <a:latin typeface="Myriad Pro"/>
                <a:cs typeface="Myriad Pro"/>
              </a:defRPr>
            </a:lvl1pPr>
          </a:lstStyle>
          <a:p>
            <a:pPr defTabSz="457189">
              <a:defRPr/>
            </a:pPr>
            <a:r>
              <a:rPr lang="en-US" sz="900" b="1" spc="0" dirty="0">
                <a:solidFill>
                  <a:prstClr val="white"/>
                </a:solidFill>
                <a:latin typeface="Georgia" panose="02040502050405020303" pitchFamily="18" charset="0"/>
                <a:cs typeface="Georgia"/>
              </a:rPr>
              <a:t>U.S. Department of Veterans Affairs</a:t>
            </a:r>
          </a:p>
        </p:txBody>
      </p:sp>
    </p:spTree>
    <p:extLst>
      <p:ext uri="{BB962C8B-B14F-4D97-AF65-F5344CB8AC3E}">
        <p14:creationId xmlns:p14="http://schemas.microsoft.com/office/powerpoint/2010/main" val="986100017"/>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Lst>
  <p:hf hdr="0" ftr="0" dt="0"/>
  <p:txStyles>
    <p:titleStyle>
      <a:lvl1pPr algn="ctr" defTabSz="457189"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2" indent="-285744"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1"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9"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2" name="Picture 1" title="I CARE LOGO"/>
          <p:cNvPicPr>
            <a:picLocks noChangeAspect="1"/>
          </p:cNvPicPr>
          <p:nvPr/>
        </p:nvPicPr>
        <p:blipFill>
          <a:blip r:embed="rId13">
            <a:extLst>
              <a:ext uri="{28A0092B-C50C-407E-A947-70E740481C1C}">
                <a14:useLocalDpi xmlns:a14="http://schemas.microsoft.com/office/drawing/2010/main"/>
              </a:ext>
            </a:extLst>
          </a:blip>
          <a:stretch>
            <a:fillRect/>
          </a:stretch>
        </p:blipFill>
        <p:spPr>
          <a:xfrm>
            <a:off x="6705613" y="368509"/>
            <a:ext cx="1808441" cy="1384117"/>
          </a:xfrm>
          <a:prstGeom prst="rect">
            <a:avLst/>
          </a:prstGeom>
        </p:spPr>
      </p:pic>
      <p:sp>
        <p:nvSpPr>
          <p:cNvPr id="4" name="Footer Placeholder 2"/>
          <p:cNvSpPr txBox="1">
            <a:spLocks/>
          </p:cNvSpPr>
          <p:nvPr/>
        </p:nvSpPr>
        <p:spPr>
          <a:xfrm>
            <a:off x="152400" y="6553226"/>
            <a:ext cx="3505200" cy="304801"/>
          </a:xfrm>
          <a:prstGeom prst="rect">
            <a:avLst/>
          </a:prstGeom>
        </p:spPr>
        <p:txBody>
          <a:bodyPr anchor="ctr"/>
          <a:lstStyle>
            <a:lvl1pPr>
              <a:defRPr sz="1000" spc="600">
                <a:solidFill>
                  <a:schemeClr val="bg1"/>
                </a:solidFill>
                <a:latin typeface="Myriad Pro"/>
                <a:cs typeface="Myriad Pro"/>
              </a:defRPr>
            </a:lvl1pPr>
          </a:lstStyle>
          <a:p>
            <a:pPr defTabSz="457189">
              <a:defRPr/>
            </a:pPr>
            <a:r>
              <a:rPr lang="en-US" sz="900" b="1" spc="0" dirty="0">
                <a:solidFill>
                  <a:prstClr val="white"/>
                </a:solidFill>
                <a:latin typeface="Georgia" panose="02040502050405020303" pitchFamily="18" charset="0"/>
                <a:cs typeface="Georgia"/>
              </a:rPr>
              <a:t>U.S. Department of Veterans Affairs</a:t>
            </a:r>
          </a:p>
        </p:txBody>
      </p:sp>
    </p:spTree>
    <p:extLst>
      <p:ext uri="{BB962C8B-B14F-4D97-AF65-F5344CB8AC3E}">
        <p14:creationId xmlns:p14="http://schemas.microsoft.com/office/powerpoint/2010/main" val="1251681820"/>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Lst>
  <p:hf hdr="0" ftr="0" dt="0"/>
  <p:txStyles>
    <p:titleStyle>
      <a:lvl1pPr algn="ctr" defTabSz="457189"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2" indent="-285744"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1"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9"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2" name="Picture 1" title="I CARE LOGO"/>
          <p:cNvPicPr>
            <a:picLocks noChangeAspect="1"/>
          </p:cNvPicPr>
          <p:nvPr/>
        </p:nvPicPr>
        <p:blipFill>
          <a:blip r:embed="rId13">
            <a:extLst>
              <a:ext uri="{28A0092B-C50C-407E-A947-70E740481C1C}">
                <a14:useLocalDpi xmlns:a14="http://schemas.microsoft.com/office/drawing/2010/main"/>
              </a:ext>
            </a:extLst>
          </a:blip>
          <a:stretch>
            <a:fillRect/>
          </a:stretch>
        </p:blipFill>
        <p:spPr>
          <a:xfrm>
            <a:off x="6705610" y="368503"/>
            <a:ext cx="1808441" cy="1384117"/>
          </a:xfrm>
          <a:prstGeom prst="rect">
            <a:avLst/>
          </a:prstGeom>
        </p:spPr>
      </p:pic>
      <p:sp>
        <p:nvSpPr>
          <p:cNvPr id="4" name="Footer Placeholder 2"/>
          <p:cNvSpPr txBox="1">
            <a:spLocks/>
          </p:cNvSpPr>
          <p:nvPr/>
        </p:nvSpPr>
        <p:spPr>
          <a:xfrm>
            <a:off x="152400" y="6553220"/>
            <a:ext cx="3505200" cy="304801"/>
          </a:xfrm>
          <a:prstGeom prst="rect">
            <a:avLst/>
          </a:prstGeom>
        </p:spPr>
        <p:txBody>
          <a:bodyPr anchor="ctr"/>
          <a:lstStyle>
            <a:lvl1pPr>
              <a:defRPr sz="1000" spc="600">
                <a:solidFill>
                  <a:schemeClr val="bg1"/>
                </a:solidFill>
                <a:latin typeface="Myriad Pro"/>
                <a:cs typeface="Myriad Pro"/>
              </a:defRPr>
            </a:lvl1pPr>
          </a:lstStyle>
          <a:p>
            <a:pPr defTabSz="457189">
              <a:defRPr/>
            </a:pPr>
            <a:r>
              <a:rPr lang="en-US" sz="900" b="1" spc="0" dirty="0">
                <a:solidFill>
                  <a:prstClr val="white"/>
                </a:solidFill>
                <a:latin typeface="Georgia" panose="02040502050405020303" pitchFamily="18" charset="0"/>
                <a:cs typeface="Georgia"/>
              </a:rPr>
              <a:t>U.S. Department of Veterans Affairs</a:t>
            </a:r>
          </a:p>
        </p:txBody>
      </p:sp>
    </p:spTree>
    <p:extLst>
      <p:ext uri="{BB962C8B-B14F-4D97-AF65-F5344CB8AC3E}">
        <p14:creationId xmlns:p14="http://schemas.microsoft.com/office/powerpoint/2010/main" val="266542728"/>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Lst>
  <p:hf hdr="0" ftr="0" dt="0"/>
  <p:txStyles>
    <p:titleStyle>
      <a:lvl1pPr algn="ctr" defTabSz="457189"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2" indent="-285744"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1"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9"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2"/>
          <a:stretch>
            <a:fillRect/>
          </a:stretch>
        </a:blipFill>
        <a:effectLst/>
      </p:bgPr>
    </p:bg>
    <p:spTree>
      <p:nvGrpSpPr>
        <p:cNvPr id="1" name=""/>
        <p:cNvGrpSpPr/>
        <p:nvPr/>
      </p:nvGrpSpPr>
      <p:grpSpPr>
        <a:xfrm>
          <a:off x="0" y="0"/>
          <a:ext cx="0" cy="0"/>
          <a:chOff x="0" y="0"/>
          <a:chExt cx="0" cy="0"/>
        </a:xfrm>
      </p:grpSpPr>
      <p:pic>
        <p:nvPicPr>
          <p:cNvPr id="2" name="Picture 1" title="I CARE LOGO"/>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705609" y="368501"/>
            <a:ext cx="1808441" cy="1384117"/>
          </a:xfrm>
          <a:prstGeom prst="rect">
            <a:avLst/>
          </a:prstGeom>
        </p:spPr>
      </p:pic>
      <p:sp>
        <p:nvSpPr>
          <p:cNvPr id="4" name="Footer Placeholder 2"/>
          <p:cNvSpPr txBox="1">
            <a:spLocks/>
          </p:cNvSpPr>
          <p:nvPr/>
        </p:nvSpPr>
        <p:spPr>
          <a:xfrm>
            <a:off x="152400" y="6553218"/>
            <a:ext cx="3505200" cy="304801"/>
          </a:xfrm>
          <a:prstGeom prst="rect">
            <a:avLst/>
          </a:prstGeom>
        </p:spPr>
        <p:txBody>
          <a:bodyPr anchor="ctr"/>
          <a:lstStyle>
            <a:lvl1pPr>
              <a:defRPr sz="1000" spc="600">
                <a:solidFill>
                  <a:schemeClr val="bg1"/>
                </a:solidFill>
                <a:latin typeface="Myriad Pro"/>
                <a:cs typeface="Myriad Pro"/>
              </a:defRPr>
            </a:lvl1pPr>
          </a:lstStyle>
          <a:p>
            <a:pPr defTabSz="457189">
              <a:defRPr/>
            </a:pPr>
            <a:r>
              <a:rPr lang="en-US" sz="900" b="1" spc="0" dirty="0">
                <a:solidFill>
                  <a:prstClr val="white"/>
                </a:solidFill>
                <a:latin typeface="Georgia" panose="02040502050405020303" pitchFamily="18" charset="0"/>
                <a:cs typeface="Georgia"/>
              </a:rPr>
              <a:t>U.S. Department of Veterans Affairs</a:t>
            </a:r>
          </a:p>
        </p:txBody>
      </p:sp>
    </p:spTree>
    <p:extLst>
      <p:ext uri="{BB962C8B-B14F-4D97-AF65-F5344CB8AC3E}">
        <p14:creationId xmlns:p14="http://schemas.microsoft.com/office/powerpoint/2010/main" val="132741854"/>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Lst>
  <p:hf hdr="0" ftr="0" dt="0"/>
  <p:txStyles>
    <p:titleStyle>
      <a:lvl1pPr algn="ctr" defTabSz="457189"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2" indent="-285744"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1"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9"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8.xml"/></Relationships>
</file>

<file path=ppt/slides/_rels/slide1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4.xml"/><Relationship Id="rId1" Type="http://schemas.openxmlformats.org/officeDocument/2006/relationships/slideLayout" Target="../slideLayouts/slideLayout10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9.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4.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9.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09.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0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9.xml"/></Relationships>
</file>

<file path=ppt/slides/_rels/slide28.xml.rels><?xml version="1.0" encoding="UTF-8" standalone="yes"?>
<Relationships xmlns="http://schemas.openxmlformats.org/package/2006/relationships"><Relationship Id="rId2" Type="http://schemas.openxmlformats.org/officeDocument/2006/relationships/hyperlink" Target="mailto:sg@suzannegordon.com" TargetMode="External"/><Relationship Id="rId1" Type="http://schemas.openxmlformats.org/officeDocument/2006/relationships/slideLayout" Target="../slideLayouts/slideLayout10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9.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9.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9.xml"/></Relationships>
</file>

<file path=ppt/slides/_rels/slide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3.xml"/><Relationship Id="rId1" Type="http://schemas.openxmlformats.org/officeDocument/2006/relationships/slideLayout" Target="../slideLayouts/slideLayout10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VA Privatization and the Fight for Medicare for All</a:t>
            </a:r>
          </a:p>
        </p:txBody>
      </p:sp>
      <p:sp>
        <p:nvSpPr>
          <p:cNvPr id="3" name="Subtitle 2"/>
          <p:cNvSpPr>
            <a:spLocks noGrp="1"/>
          </p:cNvSpPr>
          <p:nvPr>
            <p:ph type="subTitle" idx="1"/>
          </p:nvPr>
        </p:nvSpPr>
        <p:spPr/>
        <p:txBody>
          <a:bodyPr/>
          <a:lstStyle/>
          <a:p>
            <a:r>
              <a:rPr lang="en-US" dirty="0"/>
              <a:t>Suzanne Gordon</a:t>
            </a:r>
          </a:p>
          <a:p>
            <a:r>
              <a:rPr lang="en-US" dirty="0"/>
              <a:t>11/9/2018</a:t>
            </a:r>
          </a:p>
        </p:txBody>
      </p:sp>
    </p:spTree>
    <p:extLst>
      <p:ext uri="{BB962C8B-B14F-4D97-AF65-F5344CB8AC3E}">
        <p14:creationId xmlns:p14="http://schemas.microsoft.com/office/powerpoint/2010/main" val="33330783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a:extLst>
              <a:ext uri="{FF2B5EF4-FFF2-40B4-BE49-F238E27FC236}">
                <a16:creationId xmlns:a16="http://schemas.microsoft.com/office/drawing/2014/main" xmlns="" id="{0AA4B2B6-ADA9-6F4F-AF55-2F8EE6F622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585788"/>
            <a:ext cx="6480175" cy="568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0807565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6404" y="365760"/>
            <a:ext cx="7269480" cy="701040"/>
          </a:xfrm>
        </p:spPr>
        <p:txBody>
          <a:bodyPr/>
          <a:lstStyle/>
          <a:p>
            <a:r>
              <a:rPr lang="en-US" dirty="0"/>
              <a:t>Studies Document</a:t>
            </a:r>
          </a:p>
        </p:txBody>
      </p:sp>
      <p:sp>
        <p:nvSpPr>
          <p:cNvPr id="3" name="Content Placeholder 2"/>
          <p:cNvSpPr>
            <a:spLocks noGrp="1"/>
          </p:cNvSpPr>
          <p:nvPr>
            <p:ph idx="1"/>
          </p:nvPr>
        </p:nvSpPr>
        <p:spPr/>
        <p:txBody>
          <a:bodyPr>
            <a:normAutofit/>
          </a:bodyPr>
          <a:lstStyle/>
          <a:p>
            <a:r>
              <a:rPr lang="en-US" sz="2400" dirty="0"/>
              <a:t>NEMJ men with heart failure, heart attacks, pneumonia less likely to die when treated at VA hospital</a:t>
            </a:r>
          </a:p>
          <a:p>
            <a:r>
              <a:rPr lang="en-US" sz="2400" dirty="0"/>
              <a:t>JAMA VA is a “bright star in the constellation of safety practice.”</a:t>
            </a:r>
          </a:p>
          <a:p>
            <a:r>
              <a:rPr lang="en-US" sz="2400" dirty="0"/>
              <a:t>VA Commission on Care “Behavioral health programs  …largely unrivaled.”</a:t>
            </a:r>
          </a:p>
          <a:p>
            <a:endParaRPr lang="en-US" sz="2400" dirty="0"/>
          </a:p>
          <a:p>
            <a:pPr marL="0" indent="0">
              <a:buNone/>
            </a:pPr>
            <a:endParaRPr lang="en-US" sz="2400" dirty="0"/>
          </a:p>
        </p:txBody>
      </p:sp>
    </p:spTree>
    <p:extLst>
      <p:ext uri="{BB962C8B-B14F-4D97-AF65-F5344CB8AC3E}">
        <p14:creationId xmlns:p14="http://schemas.microsoft.com/office/powerpoint/2010/main" val="27371808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a:extLst>
              <a:ext uri="{FF2B5EF4-FFF2-40B4-BE49-F238E27FC236}">
                <a16:creationId xmlns:a16="http://schemas.microsoft.com/office/drawing/2014/main" xmlns="" id="{EC84090A-CFAA-0841-A733-6B9A351DF8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7047646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F36B7F-C5B4-46E2-A379-01344B6AA5C0}"/>
              </a:ext>
            </a:extLst>
          </p:cNvPr>
          <p:cNvSpPr>
            <a:spLocks noGrp="1"/>
          </p:cNvSpPr>
          <p:nvPr>
            <p:ph type="title"/>
          </p:nvPr>
        </p:nvSpPr>
        <p:spPr/>
        <p:txBody>
          <a:bodyPr/>
          <a:lstStyle/>
          <a:p>
            <a:endParaRPr lang="en-US" dirty="0"/>
          </a:p>
        </p:txBody>
      </p:sp>
      <p:pic>
        <p:nvPicPr>
          <p:cNvPr id="4" name="Picture 3">
            <a:extLst>
              <a:ext uri="{FF2B5EF4-FFF2-40B4-BE49-F238E27FC236}">
                <a16:creationId xmlns:a16="http://schemas.microsoft.com/office/drawing/2014/main" xmlns="" id="{71AB8195-8FB1-4822-8B55-A93250BFCF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769" y="997927"/>
            <a:ext cx="8651631" cy="4853354"/>
          </a:xfrm>
          <a:prstGeom prst="rect">
            <a:avLst/>
          </a:prstGeom>
        </p:spPr>
      </p:pic>
    </p:spTree>
    <p:extLst>
      <p:ext uri="{BB962C8B-B14F-4D97-AF65-F5344CB8AC3E}">
        <p14:creationId xmlns:p14="http://schemas.microsoft.com/office/powerpoint/2010/main" val="14108690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4250" y="1343900"/>
            <a:ext cx="6130730" cy="1143000"/>
          </a:xfrm>
        </p:spPr>
        <p:txBody>
          <a:bodyPr>
            <a:normAutofit fontScale="90000"/>
          </a:bodyPr>
          <a:lstStyle/>
          <a:p>
            <a:r>
              <a:rPr lang="en-US" dirty="0"/>
              <a:t>Readiness to Serve: When Criticizing VHA No One Asks Compared to What?</a:t>
            </a:r>
            <a:br>
              <a:rPr lang="en-US" dirty="0"/>
            </a:br>
            <a:endParaRPr lang="en-US" dirty="0"/>
          </a:p>
        </p:txBody>
      </p:sp>
      <p:sp>
        <p:nvSpPr>
          <p:cNvPr id="3" name="Content Placeholder 2"/>
          <p:cNvSpPr>
            <a:spLocks noGrp="1"/>
          </p:cNvSpPr>
          <p:nvPr>
            <p:ph idx="1"/>
          </p:nvPr>
        </p:nvSpPr>
        <p:spPr/>
        <p:txBody>
          <a:bodyPr/>
          <a:lstStyle/>
          <a:p>
            <a:pPr marL="0" indent="0">
              <a:buNone/>
            </a:pPr>
            <a:endParaRPr lang="en-US" dirty="0"/>
          </a:p>
          <a:p>
            <a:pPr marL="0" indent="0">
              <a:buNone/>
            </a:pPr>
            <a:endParaRPr lang="en-US" dirty="0"/>
          </a:p>
        </p:txBody>
      </p:sp>
    </p:spTree>
    <p:extLst>
      <p:ext uri="{BB962C8B-B14F-4D97-AF65-F5344CB8AC3E}">
        <p14:creationId xmlns:p14="http://schemas.microsoft.com/office/powerpoint/2010/main" val="4045146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6404" y="365760"/>
            <a:ext cx="7269480" cy="701040"/>
          </a:xfrm>
        </p:spPr>
        <p:txBody>
          <a:bodyPr/>
          <a:lstStyle/>
          <a:p>
            <a:r>
              <a:rPr lang="en-US" dirty="0"/>
              <a:t>Compared to What?</a:t>
            </a:r>
          </a:p>
        </p:txBody>
      </p:sp>
      <p:sp>
        <p:nvSpPr>
          <p:cNvPr id="3" name="Content Placeholder 2"/>
          <p:cNvSpPr>
            <a:spLocks noGrp="1"/>
          </p:cNvSpPr>
          <p:nvPr>
            <p:ph idx="1"/>
          </p:nvPr>
        </p:nvSpPr>
        <p:spPr/>
        <p:txBody>
          <a:bodyPr>
            <a:normAutofit/>
          </a:bodyPr>
          <a:lstStyle/>
          <a:p>
            <a:r>
              <a:rPr lang="en-US" sz="2400" dirty="0"/>
              <a:t>Preventable patient deaths and injuries in PS</a:t>
            </a:r>
          </a:p>
          <a:p>
            <a:r>
              <a:rPr lang="en-US" sz="2400" dirty="0"/>
              <a:t>Wait times in PS</a:t>
            </a:r>
          </a:p>
          <a:p>
            <a:r>
              <a:rPr lang="en-US" sz="2400" dirty="0"/>
              <a:t>Mental health in PS</a:t>
            </a:r>
          </a:p>
          <a:p>
            <a:r>
              <a:rPr lang="en-US" sz="2400" dirty="0"/>
              <a:t>Cultural understanding in PS</a:t>
            </a:r>
          </a:p>
          <a:p>
            <a:r>
              <a:rPr lang="en-US" sz="2400" dirty="0"/>
              <a:t>Integration of Care in PS</a:t>
            </a:r>
          </a:p>
          <a:p>
            <a:pPr marL="0" indent="0">
              <a:buNone/>
            </a:pPr>
            <a:endParaRPr lang="en-US" sz="2400" dirty="0"/>
          </a:p>
          <a:p>
            <a:endParaRPr lang="en-US" sz="2400" dirty="0"/>
          </a:p>
        </p:txBody>
      </p:sp>
    </p:spTree>
    <p:extLst>
      <p:ext uri="{BB962C8B-B14F-4D97-AF65-F5344CB8AC3E}">
        <p14:creationId xmlns:p14="http://schemas.microsoft.com/office/powerpoint/2010/main" val="28040243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6404" y="365760"/>
            <a:ext cx="7269480" cy="701040"/>
          </a:xfrm>
        </p:spPr>
        <p:txBody>
          <a:bodyPr/>
          <a:lstStyle/>
          <a:p>
            <a:r>
              <a:rPr lang="en-US" dirty="0"/>
              <a:t>Compared to What?</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0" y="1375863"/>
            <a:ext cx="7162800" cy="5178025"/>
          </a:xfrm>
        </p:spPr>
      </p:pic>
    </p:spTree>
    <p:extLst>
      <p:ext uri="{BB962C8B-B14F-4D97-AF65-F5344CB8AC3E}">
        <p14:creationId xmlns:p14="http://schemas.microsoft.com/office/powerpoint/2010/main" val="13416142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6404" y="365760"/>
            <a:ext cx="7269480" cy="701040"/>
          </a:xfrm>
        </p:spPr>
        <p:txBody>
          <a:bodyPr/>
          <a:lstStyle/>
          <a:p>
            <a:r>
              <a:rPr lang="en-US"/>
              <a:t>Compared to What?</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0" y="1345041"/>
            <a:ext cx="6922346" cy="5284360"/>
          </a:xfrm>
        </p:spPr>
      </p:pic>
    </p:spTree>
    <p:extLst>
      <p:ext uri="{BB962C8B-B14F-4D97-AF65-F5344CB8AC3E}">
        <p14:creationId xmlns:p14="http://schemas.microsoft.com/office/powerpoint/2010/main" val="20802596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Patient Deaths and Injuries in Private System</a:t>
            </a:r>
          </a:p>
        </p:txBody>
      </p:sp>
      <p:sp>
        <p:nvSpPr>
          <p:cNvPr id="3" name="Content Placeholder 2"/>
          <p:cNvSpPr>
            <a:spLocks noGrp="1"/>
          </p:cNvSpPr>
          <p:nvPr>
            <p:ph idx="1"/>
          </p:nvPr>
        </p:nvSpPr>
        <p:spPr/>
        <p:txBody>
          <a:bodyPr>
            <a:normAutofit/>
          </a:bodyPr>
          <a:lstStyle/>
          <a:p>
            <a:r>
              <a:rPr lang="en-US" sz="2400" dirty="0"/>
              <a:t>Between 250,000 and 440,000 people die every year in our private healthcare system</a:t>
            </a:r>
          </a:p>
          <a:p>
            <a:r>
              <a:rPr lang="en-US" sz="2400" dirty="0"/>
              <a:t>Preventable patient deaths is the third leading cause of death in the US today</a:t>
            </a:r>
          </a:p>
        </p:txBody>
      </p:sp>
    </p:spTree>
    <p:extLst>
      <p:ext uri="{BB962C8B-B14F-4D97-AF65-F5344CB8AC3E}">
        <p14:creationId xmlns:p14="http://schemas.microsoft.com/office/powerpoint/2010/main" val="15502564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6404" y="365760"/>
            <a:ext cx="7269480" cy="701040"/>
          </a:xfrm>
        </p:spPr>
        <p:txBody>
          <a:bodyPr/>
          <a:lstStyle/>
          <a:p>
            <a:r>
              <a:rPr lang="en-US" dirty="0"/>
              <a:t>Mental Health </a:t>
            </a:r>
          </a:p>
        </p:txBody>
      </p:sp>
      <p:sp>
        <p:nvSpPr>
          <p:cNvPr id="3" name="Content Placeholder 2"/>
          <p:cNvSpPr>
            <a:spLocks noGrp="1"/>
          </p:cNvSpPr>
          <p:nvPr>
            <p:ph idx="1"/>
          </p:nvPr>
        </p:nvSpPr>
        <p:spPr/>
        <p:txBody>
          <a:bodyPr>
            <a:normAutofit/>
          </a:bodyPr>
          <a:lstStyle/>
          <a:p>
            <a:r>
              <a:rPr lang="en-US" sz="2000" dirty="0"/>
              <a:t>Thomas </a:t>
            </a:r>
            <a:r>
              <a:rPr lang="en-US" sz="2000" dirty="0" err="1"/>
              <a:t>Insell</a:t>
            </a:r>
            <a:r>
              <a:rPr lang="en-US" sz="2000" dirty="0"/>
              <a:t>, MD: “The mental health system is badly broken</a:t>
            </a:r>
            <a:r>
              <a:rPr lang="mr-IN" sz="2000" dirty="0"/>
              <a:t>…</a:t>
            </a:r>
            <a:r>
              <a:rPr lang="en-US" sz="2000" dirty="0"/>
              <a:t> the equivalent of a civil rights issue.”</a:t>
            </a:r>
          </a:p>
          <a:p>
            <a:r>
              <a:rPr lang="en-US" sz="2000" dirty="0"/>
              <a:t>Jails and prisons house majority of mentally ill</a:t>
            </a:r>
          </a:p>
          <a:p>
            <a:r>
              <a:rPr lang="en-US" sz="2000" dirty="0"/>
              <a:t>HRSA: 55% of American counties (all rural) have no psychiatrist, psychologist or social worker</a:t>
            </a:r>
          </a:p>
          <a:p>
            <a:r>
              <a:rPr lang="en-US" sz="2000" dirty="0"/>
              <a:t>Only 55% of psychiatrists accept insurance</a:t>
            </a:r>
          </a:p>
        </p:txBody>
      </p:sp>
    </p:spTree>
    <p:extLst>
      <p:ext uri="{BB962C8B-B14F-4D97-AF65-F5344CB8AC3E}">
        <p14:creationId xmlns:p14="http://schemas.microsoft.com/office/powerpoint/2010/main" val="10781985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946404" y="365760"/>
            <a:ext cx="7269480" cy="701040"/>
          </a:xfrm>
        </p:spPr>
        <p:txBody>
          <a:bodyPr/>
          <a:lstStyle/>
          <a:p>
            <a:pPr eaLnBrk="1" hangingPunct="1">
              <a:defRPr/>
            </a:pPr>
            <a:r>
              <a:rPr lang="en-US" sz="4000" dirty="0">
                <a:effectLst>
                  <a:outerShdw blurRad="38100" dist="38100" dir="2700000" algn="tl">
                    <a:srgbClr val="DDDDDD"/>
                  </a:outerShdw>
                </a:effectLst>
                <a:latin typeface="Times New Roman" charset="0"/>
                <a:cs typeface="+mj-cs"/>
              </a:rPr>
              <a:t>Summary</a:t>
            </a:r>
          </a:p>
        </p:txBody>
      </p:sp>
      <p:sp>
        <p:nvSpPr>
          <p:cNvPr id="9219" name="Rectangle 3"/>
          <p:cNvSpPr>
            <a:spLocks noGrp="1" noChangeArrowheads="1"/>
          </p:cNvSpPr>
          <p:nvPr>
            <p:ph idx="1"/>
          </p:nvPr>
        </p:nvSpPr>
        <p:spPr>
          <a:xfrm>
            <a:off x="457200" y="1600200"/>
            <a:ext cx="8229600" cy="5029200"/>
          </a:xfrm>
        </p:spPr>
        <p:txBody>
          <a:bodyPr>
            <a:normAutofit/>
          </a:bodyPr>
          <a:lstStyle/>
          <a:p>
            <a:pPr eaLnBrk="1" hangingPunct="1">
              <a:defRPr/>
            </a:pPr>
            <a:r>
              <a:rPr lang="en-US" sz="2400" dirty="0">
                <a:effectLst>
                  <a:outerShdw blurRad="38100" dist="38100" dir="2700000" algn="tl">
                    <a:srgbClr val="DDDDDD"/>
                  </a:outerShdw>
                </a:effectLst>
                <a:latin typeface="Times New Roman" charset="0"/>
              </a:rPr>
              <a:t>VHA is a unique model for health care delivery</a:t>
            </a:r>
          </a:p>
          <a:p>
            <a:pPr eaLnBrk="1" hangingPunct="1">
              <a:defRPr/>
            </a:pPr>
            <a:r>
              <a:rPr lang="en-US" sz="2400" dirty="0">
                <a:effectLst>
                  <a:outerShdw blurRad="38100" dist="38100" dir="2700000" algn="tl">
                    <a:srgbClr val="DDDDDD"/>
                  </a:outerShdw>
                </a:effectLst>
                <a:latin typeface="Times New Roman" charset="0"/>
              </a:rPr>
              <a:t>A universal health care system for a small but vulnerable segment of American population</a:t>
            </a:r>
          </a:p>
          <a:p>
            <a:pPr eaLnBrk="1" hangingPunct="1">
              <a:defRPr/>
            </a:pPr>
            <a:r>
              <a:rPr lang="en-US" sz="2400" dirty="0">
                <a:effectLst>
                  <a:outerShdw blurRad="38100" dist="38100" dir="2700000" algn="tl">
                    <a:srgbClr val="DDDDDD"/>
                  </a:outerShdw>
                </a:effectLst>
                <a:latin typeface="Times New Roman" charset="0"/>
              </a:rPr>
              <a:t>Its incentives are  entirely different than US insurance system driven by profit</a:t>
            </a:r>
          </a:p>
          <a:p>
            <a:pPr eaLnBrk="1" hangingPunct="1">
              <a:defRPr/>
            </a:pPr>
            <a:r>
              <a:rPr lang="en-US" sz="2400" dirty="0">
                <a:effectLst>
                  <a:outerShdw blurRad="38100" dist="38100" dir="2700000" algn="tl">
                    <a:srgbClr val="DDDDDD"/>
                  </a:outerShdw>
                </a:effectLst>
                <a:latin typeface="Times New Roman" charset="0"/>
              </a:rPr>
              <a:t>Those advocating for national health care and Medicare for All have a huge stake in the outcome of the fight against VA privatization</a:t>
            </a:r>
          </a:p>
        </p:txBody>
      </p:sp>
    </p:spTree>
    <p:extLst>
      <p:ext uri="{BB962C8B-B14F-4D97-AF65-F5344CB8AC3E}">
        <p14:creationId xmlns:p14="http://schemas.microsoft.com/office/powerpoint/2010/main" val="11663815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6404" y="365760"/>
            <a:ext cx="7269480" cy="701040"/>
          </a:xfrm>
        </p:spPr>
        <p:txBody>
          <a:bodyPr/>
          <a:lstStyle/>
          <a:p>
            <a:r>
              <a:rPr lang="en-US" dirty="0"/>
              <a:t>Mental Health</a:t>
            </a:r>
          </a:p>
        </p:txBody>
      </p:sp>
      <p:sp>
        <p:nvSpPr>
          <p:cNvPr id="3" name="Content Placeholder 2"/>
          <p:cNvSpPr>
            <a:spLocks noGrp="1"/>
          </p:cNvSpPr>
          <p:nvPr>
            <p:ph idx="1"/>
          </p:nvPr>
        </p:nvSpPr>
        <p:spPr/>
        <p:txBody>
          <a:bodyPr>
            <a:normAutofit/>
          </a:bodyPr>
          <a:lstStyle/>
          <a:p>
            <a:r>
              <a:rPr lang="en-US" sz="2000" dirty="0"/>
              <a:t>RAND: 70% of mental health professionals do not provide evidence based therapies to their patients</a:t>
            </a:r>
          </a:p>
          <a:p>
            <a:r>
              <a:rPr lang="en-US" sz="2000" dirty="0"/>
              <a:t>RAND: Almost 90% of mental health professionals have no understanding of military culture or military related mental health issues</a:t>
            </a:r>
          </a:p>
          <a:p>
            <a:r>
              <a:rPr lang="en-US" sz="2000" dirty="0"/>
              <a:t>Between 2000 and 2010, rates of suicide increased by 40 percent among veterans who didn’t use the VA, but declined by 20 percent among those who did. (</a:t>
            </a:r>
            <a:r>
              <a:rPr lang="en-US" sz="2000" dirty="0" err="1"/>
              <a:t>Hoffmire</a:t>
            </a:r>
            <a:r>
              <a:rPr lang="en-US" sz="2000" dirty="0"/>
              <a:t>, </a:t>
            </a:r>
            <a:r>
              <a:rPr lang="en-US" sz="2000" dirty="0" err="1"/>
              <a:t>Pys</a:t>
            </a:r>
            <a:r>
              <a:rPr lang="en-US" sz="2000" dirty="0"/>
              <a:t> Online)</a:t>
            </a:r>
          </a:p>
          <a:p>
            <a:r>
              <a:rPr lang="en-US" dirty="0"/>
              <a:t>RAND Ready or Not: Only 2% of private sector providers able to competently care for veterans</a:t>
            </a:r>
            <a:endParaRPr lang="en-US" sz="2000" dirty="0"/>
          </a:p>
        </p:txBody>
      </p:sp>
    </p:spTree>
    <p:extLst>
      <p:ext uri="{BB962C8B-B14F-4D97-AF65-F5344CB8AC3E}">
        <p14:creationId xmlns:p14="http://schemas.microsoft.com/office/powerpoint/2010/main" val="20984073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6404" y="365760"/>
            <a:ext cx="7269480" cy="701040"/>
          </a:xfrm>
        </p:spPr>
        <p:txBody>
          <a:bodyPr/>
          <a:lstStyle/>
          <a:p>
            <a:r>
              <a:rPr lang="en-US" dirty="0"/>
              <a:t>Wait Times</a:t>
            </a:r>
          </a:p>
        </p:txBody>
      </p:sp>
      <p:sp>
        <p:nvSpPr>
          <p:cNvPr id="3" name="Content Placeholder 2"/>
          <p:cNvSpPr>
            <a:spLocks noGrp="1"/>
          </p:cNvSpPr>
          <p:nvPr>
            <p:ph idx="1"/>
          </p:nvPr>
        </p:nvSpPr>
        <p:spPr/>
        <p:txBody>
          <a:bodyPr>
            <a:normAutofit/>
          </a:bodyPr>
          <a:lstStyle/>
          <a:p>
            <a:r>
              <a:rPr lang="en-US" sz="2000" dirty="0"/>
              <a:t>RAND: “wait times at the VA for new patient primary and specialty care are shorter than wait times reported in focused studies of the private sector.” </a:t>
            </a:r>
          </a:p>
          <a:p>
            <a:r>
              <a:rPr lang="en-US" sz="2000" dirty="0"/>
              <a:t>Merritt Hawkins: Between 2014 wait times in private sector increased by 30%</a:t>
            </a:r>
          </a:p>
          <a:p>
            <a:r>
              <a:rPr lang="en-US" sz="2000" dirty="0"/>
              <a:t>Average wait time for new appointment 24.5 days</a:t>
            </a:r>
          </a:p>
        </p:txBody>
      </p:sp>
    </p:spTree>
    <p:extLst>
      <p:ext uri="{BB962C8B-B14F-4D97-AF65-F5344CB8AC3E}">
        <p14:creationId xmlns:p14="http://schemas.microsoft.com/office/powerpoint/2010/main" val="10974160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6404" y="365760"/>
            <a:ext cx="7269480" cy="701040"/>
          </a:xfrm>
        </p:spPr>
        <p:txBody>
          <a:bodyPr>
            <a:normAutofit/>
          </a:bodyPr>
          <a:lstStyle/>
          <a:p>
            <a:r>
              <a:rPr lang="en-US"/>
              <a:t>Wait Times</a:t>
            </a:r>
            <a:endParaRPr lang="en-US" dirty="0"/>
          </a:p>
        </p:txBody>
      </p:sp>
      <p:sp>
        <p:nvSpPr>
          <p:cNvPr id="3" name="Content Placeholder 2"/>
          <p:cNvSpPr>
            <a:spLocks noGrp="1"/>
          </p:cNvSpPr>
          <p:nvPr>
            <p:ph idx="1"/>
          </p:nvPr>
        </p:nvSpPr>
        <p:spPr/>
        <p:txBody>
          <a:bodyPr>
            <a:normAutofit/>
          </a:bodyPr>
          <a:lstStyle/>
          <a:p>
            <a:r>
              <a:rPr lang="en-US" sz="2000" dirty="0"/>
              <a:t>Boston 109 days to see family physician</a:t>
            </a:r>
          </a:p>
          <a:p>
            <a:r>
              <a:rPr lang="en-US" sz="2000" dirty="0"/>
              <a:t>Boston 365 days to see a cardiologist</a:t>
            </a:r>
          </a:p>
          <a:p>
            <a:r>
              <a:rPr lang="en-US" sz="2000" dirty="0"/>
              <a:t>Commonwealth Fund: One in four Americans four to six days to see a PCP even when sick</a:t>
            </a:r>
          </a:p>
        </p:txBody>
      </p:sp>
    </p:spTree>
    <p:extLst>
      <p:ext uri="{BB962C8B-B14F-4D97-AF65-F5344CB8AC3E}">
        <p14:creationId xmlns:p14="http://schemas.microsoft.com/office/powerpoint/2010/main" val="31339294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6404" y="365760"/>
            <a:ext cx="7269480" cy="701040"/>
          </a:xfrm>
        </p:spPr>
        <p:txBody>
          <a:bodyPr/>
          <a:lstStyle/>
          <a:p>
            <a:r>
              <a:rPr lang="en-US" dirty="0"/>
              <a:t>Dangers Ahead</a:t>
            </a:r>
          </a:p>
        </p:txBody>
      </p:sp>
      <p:sp>
        <p:nvSpPr>
          <p:cNvPr id="3" name="Content Placeholder 2"/>
          <p:cNvSpPr>
            <a:spLocks noGrp="1"/>
          </p:cNvSpPr>
          <p:nvPr>
            <p:ph idx="1"/>
          </p:nvPr>
        </p:nvSpPr>
        <p:spPr/>
        <p:txBody>
          <a:bodyPr>
            <a:normAutofit/>
          </a:bodyPr>
          <a:lstStyle/>
          <a:p>
            <a:r>
              <a:rPr lang="en-US" sz="2400" dirty="0"/>
              <a:t>Plans to outsource care to private doctors, hospitals health systems will drain money from the VA</a:t>
            </a:r>
          </a:p>
          <a:p>
            <a:r>
              <a:rPr lang="en-US" sz="2400" dirty="0"/>
              <a:t>Facilities will close, staff will be laid off, services curtailed</a:t>
            </a:r>
          </a:p>
          <a:p>
            <a:r>
              <a:rPr lang="en-US" sz="2400" dirty="0"/>
              <a:t>Care will be uncoordinated</a:t>
            </a:r>
          </a:p>
        </p:txBody>
      </p:sp>
    </p:spTree>
    <p:extLst>
      <p:ext uri="{BB962C8B-B14F-4D97-AF65-F5344CB8AC3E}">
        <p14:creationId xmlns:p14="http://schemas.microsoft.com/office/powerpoint/2010/main" val="2974612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CC6435-6698-824E-B650-CA84E0557B59}"/>
              </a:ext>
            </a:extLst>
          </p:cNvPr>
          <p:cNvSpPr>
            <a:spLocks noGrp="1"/>
          </p:cNvSpPr>
          <p:nvPr>
            <p:ph type="title"/>
          </p:nvPr>
        </p:nvSpPr>
        <p:spPr/>
        <p:txBody>
          <a:bodyPr/>
          <a:lstStyle/>
          <a:p>
            <a:pPr eaLnBrk="1" hangingPunct="1"/>
            <a:r>
              <a:rPr lang="en-US" altLang="en-US" dirty="0">
                <a:effectLst>
                  <a:outerShdw blurRad="38100" dist="38100" dir="2700000" algn="tl">
                    <a:srgbClr val="C0C0C0"/>
                  </a:outerShdw>
                </a:effectLst>
                <a:ea typeface="ＭＳ Ｐゴシック" panose="020B0600070205080204" pitchFamily="34" charset="-128"/>
              </a:rPr>
              <a:t>The VA System: Threats from Congress</a:t>
            </a:r>
          </a:p>
        </p:txBody>
      </p:sp>
      <p:sp>
        <p:nvSpPr>
          <p:cNvPr id="3" name="Content Placeholder 2">
            <a:extLst>
              <a:ext uri="{FF2B5EF4-FFF2-40B4-BE49-F238E27FC236}">
                <a16:creationId xmlns:a16="http://schemas.microsoft.com/office/drawing/2014/main" xmlns="" id="{D6B903FE-E5B3-6344-844F-4DA08306384C}"/>
              </a:ext>
            </a:extLst>
          </p:cNvPr>
          <p:cNvSpPr>
            <a:spLocks noGrp="1"/>
          </p:cNvSpPr>
          <p:nvPr>
            <p:ph idx="1"/>
          </p:nvPr>
        </p:nvSpPr>
        <p:spPr/>
        <p:txBody>
          <a:bodyPr/>
          <a:lstStyle/>
          <a:p>
            <a:pPr eaLnBrk="1" hangingPunct="1">
              <a:defRPr/>
            </a:pPr>
            <a:r>
              <a:rPr lang="en-US" sz="2800" dirty="0">
                <a:ea typeface="+mn-ea"/>
              </a:rPr>
              <a:t>MISSION Act</a:t>
            </a:r>
          </a:p>
          <a:p>
            <a:pPr eaLnBrk="1" hangingPunct="1">
              <a:defRPr/>
            </a:pPr>
            <a:r>
              <a:rPr lang="en-US" sz="2800" dirty="0">
                <a:ea typeface="+mn-ea"/>
              </a:rPr>
              <a:t>COVER Commission</a:t>
            </a:r>
          </a:p>
          <a:p>
            <a:pPr eaLnBrk="1" hangingPunct="1">
              <a:defRPr/>
            </a:pPr>
            <a:r>
              <a:rPr lang="en-US" sz="2800" dirty="0">
                <a:ea typeface="+mn-ea"/>
              </a:rPr>
              <a:t>Executive Orders</a:t>
            </a:r>
          </a:p>
          <a:p>
            <a:pPr marL="0" indent="0" eaLnBrk="1" hangingPunct="1">
              <a:buNone/>
              <a:defRPr/>
            </a:pPr>
            <a:endParaRPr lang="en-US" sz="2800" dirty="0">
              <a:ea typeface="+mn-ea"/>
            </a:endParaRPr>
          </a:p>
          <a:p>
            <a:pPr eaLnBrk="1" hangingPunct="1">
              <a:defRPr/>
            </a:pPr>
            <a:endParaRPr lang="en-US" dirty="0">
              <a:ea typeface="+mn-ea"/>
            </a:endParaRPr>
          </a:p>
        </p:txBody>
      </p:sp>
    </p:spTree>
    <p:extLst>
      <p:ext uri="{BB962C8B-B14F-4D97-AF65-F5344CB8AC3E}">
        <p14:creationId xmlns:p14="http://schemas.microsoft.com/office/powerpoint/2010/main" val="32834698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6404" y="365760"/>
            <a:ext cx="7269480" cy="701040"/>
          </a:xfrm>
        </p:spPr>
        <p:txBody>
          <a:bodyPr/>
          <a:lstStyle/>
          <a:p>
            <a:r>
              <a:rPr lang="en-US" dirty="0"/>
              <a:t>Dangers Ahead</a:t>
            </a:r>
          </a:p>
        </p:txBody>
      </p:sp>
      <p:sp>
        <p:nvSpPr>
          <p:cNvPr id="3" name="Content Placeholder 2"/>
          <p:cNvSpPr>
            <a:spLocks noGrp="1"/>
          </p:cNvSpPr>
          <p:nvPr>
            <p:ph idx="1"/>
          </p:nvPr>
        </p:nvSpPr>
        <p:spPr/>
        <p:txBody>
          <a:bodyPr>
            <a:normAutofit/>
          </a:bodyPr>
          <a:lstStyle/>
          <a:p>
            <a:r>
              <a:rPr lang="en-US" sz="2400" dirty="0"/>
              <a:t>Cost for potentially inferior care will soar </a:t>
            </a:r>
          </a:p>
          <a:p>
            <a:r>
              <a:rPr lang="en-US" sz="2400" dirty="0" err="1"/>
              <a:t>Eligiblity</a:t>
            </a:r>
            <a:r>
              <a:rPr lang="en-US" sz="2400" dirty="0"/>
              <a:t> will be further restricted</a:t>
            </a:r>
          </a:p>
          <a:p>
            <a:r>
              <a:rPr lang="en-US" sz="2400" dirty="0"/>
              <a:t>Veterans will pay more in out of pocket payments</a:t>
            </a:r>
          </a:p>
          <a:p>
            <a:r>
              <a:rPr lang="en-US" sz="2400" dirty="0"/>
              <a:t>Services will be curtailed</a:t>
            </a:r>
          </a:p>
          <a:p>
            <a:r>
              <a:rPr lang="en-US" sz="2400" dirty="0"/>
              <a:t>VA will crumble</a:t>
            </a:r>
          </a:p>
        </p:txBody>
      </p:sp>
    </p:spTree>
    <p:extLst>
      <p:ext uri="{BB962C8B-B14F-4D97-AF65-F5344CB8AC3E}">
        <p14:creationId xmlns:p14="http://schemas.microsoft.com/office/powerpoint/2010/main" val="14690709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6404" y="365760"/>
            <a:ext cx="7269480" cy="701040"/>
          </a:xfrm>
        </p:spPr>
        <p:txBody>
          <a:bodyPr/>
          <a:lstStyle/>
          <a:p>
            <a:r>
              <a:rPr lang="en-US" dirty="0"/>
              <a:t>VA role in Medicare for All</a:t>
            </a:r>
          </a:p>
        </p:txBody>
      </p:sp>
      <p:sp>
        <p:nvSpPr>
          <p:cNvPr id="3" name="Content Placeholder 2"/>
          <p:cNvSpPr>
            <a:spLocks noGrp="1"/>
          </p:cNvSpPr>
          <p:nvPr>
            <p:ph idx="1"/>
          </p:nvPr>
        </p:nvSpPr>
        <p:spPr/>
        <p:txBody>
          <a:bodyPr>
            <a:normAutofit/>
          </a:bodyPr>
          <a:lstStyle/>
          <a:p>
            <a:r>
              <a:rPr lang="en-US" sz="2400" dirty="0"/>
              <a:t>Critical to consider what role VA would play under a Medicare for All plan</a:t>
            </a:r>
          </a:p>
          <a:p>
            <a:r>
              <a:rPr lang="en-US" sz="2400" dirty="0"/>
              <a:t>Critical to consider what role veterans would play in lobbying for such </a:t>
            </a:r>
            <a:r>
              <a:rPr lang="en-US" sz="2400"/>
              <a:t>a plan</a:t>
            </a:r>
            <a:endParaRPr lang="en-US" sz="2400" dirty="0"/>
          </a:p>
        </p:txBody>
      </p:sp>
    </p:spTree>
    <p:extLst>
      <p:ext uri="{BB962C8B-B14F-4D97-AF65-F5344CB8AC3E}">
        <p14:creationId xmlns:p14="http://schemas.microsoft.com/office/powerpoint/2010/main" val="40501243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90800"/>
            <a:ext cx="8229600" cy="1143000"/>
          </a:xfrm>
        </p:spPr>
        <p:txBody>
          <a:bodyPr>
            <a:normAutofit fontScale="90000"/>
          </a:bodyPr>
          <a:lstStyle/>
          <a:p>
            <a:r>
              <a:rPr lang="en-US" sz="6000" dirty="0"/>
              <a:t>Talk to Ten</a:t>
            </a:r>
            <a:br>
              <a:rPr lang="en-US" sz="6000" dirty="0"/>
            </a:br>
            <a:endParaRPr lang="en-US" sz="6000" dirty="0"/>
          </a:p>
        </p:txBody>
      </p:sp>
      <p:sp>
        <p:nvSpPr>
          <p:cNvPr id="3" name="Content Placeholder 2"/>
          <p:cNvSpPr>
            <a:spLocks noGrp="1"/>
          </p:cNvSpPr>
          <p:nvPr>
            <p:ph idx="1"/>
          </p:nvPr>
        </p:nvSpPr>
        <p:spPr/>
        <p:txBody>
          <a:bodyPr/>
          <a:lstStyle/>
          <a:p>
            <a:pPr marL="0" indent="0">
              <a:buNone/>
            </a:pPr>
            <a:endParaRPr lang="en-US" dirty="0"/>
          </a:p>
          <a:p>
            <a:endParaRPr lang="en-US" dirty="0"/>
          </a:p>
          <a:p>
            <a:endParaRPr lang="en-US" dirty="0"/>
          </a:p>
          <a:p>
            <a:pPr marL="0" indent="0">
              <a:buNone/>
            </a:pPr>
            <a:r>
              <a:rPr lang="en-US" sz="6600" dirty="0"/>
              <a:t>		Tell Your Stories</a:t>
            </a:r>
          </a:p>
        </p:txBody>
      </p:sp>
    </p:spTree>
    <p:extLst>
      <p:ext uri="{BB962C8B-B14F-4D97-AF65-F5344CB8AC3E}">
        <p14:creationId xmlns:p14="http://schemas.microsoft.com/office/powerpoint/2010/main" val="8922402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Thank You</a:t>
            </a:r>
          </a:p>
        </p:txBody>
      </p:sp>
      <p:sp>
        <p:nvSpPr>
          <p:cNvPr id="3" name="Content Placeholder 2"/>
          <p:cNvSpPr>
            <a:spLocks noGrp="1"/>
          </p:cNvSpPr>
          <p:nvPr>
            <p:ph idx="1"/>
          </p:nvPr>
        </p:nvSpPr>
        <p:spPr>
          <a:xfrm>
            <a:off x="946404" y="2438400"/>
            <a:ext cx="7269480" cy="3741738"/>
          </a:xfrm>
        </p:spPr>
        <p:txBody>
          <a:bodyPr>
            <a:normAutofit/>
          </a:bodyPr>
          <a:lstStyle/>
          <a:p>
            <a:pPr marL="0" indent="0" algn="ctr">
              <a:buNone/>
            </a:pPr>
            <a:r>
              <a:rPr lang="en-US" sz="2400" dirty="0"/>
              <a:t>Suzanne Gordon</a:t>
            </a:r>
            <a:endParaRPr lang="en-US" sz="2400" dirty="0">
              <a:hlinkClick r:id="rId2"/>
            </a:endParaRPr>
          </a:p>
          <a:p>
            <a:pPr marL="0" indent="0" algn="ctr">
              <a:buNone/>
            </a:pPr>
            <a:r>
              <a:rPr lang="en-US" sz="2400" dirty="0">
                <a:hlinkClick r:id="rId2"/>
              </a:rPr>
              <a:t>sg@suzannegordon.com</a:t>
            </a:r>
            <a:endParaRPr lang="en-US" sz="2400" dirty="0"/>
          </a:p>
          <a:p>
            <a:pPr marL="0" indent="0" algn="ctr">
              <a:buNone/>
            </a:pPr>
            <a:r>
              <a:rPr lang="en-US" sz="2400" dirty="0" err="1"/>
              <a:t>www.suzannegordon.com</a:t>
            </a:r>
            <a:endParaRPr lang="en-US" sz="2400" dirty="0"/>
          </a:p>
        </p:txBody>
      </p:sp>
    </p:spTree>
    <p:extLst>
      <p:ext uri="{BB962C8B-B14F-4D97-AF65-F5344CB8AC3E}">
        <p14:creationId xmlns:p14="http://schemas.microsoft.com/office/powerpoint/2010/main" val="28903612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277813"/>
            <a:ext cx="8229600" cy="788987"/>
          </a:xfrm>
        </p:spPr>
        <p:txBody>
          <a:bodyPr/>
          <a:lstStyle/>
          <a:p>
            <a:pPr eaLnBrk="1" hangingPunct="1">
              <a:defRPr/>
            </a:pPr>
            <a:r>
              <a:rPr lang="en-US" sz="4000" dirty="0">
                <a:effectLst>
                  <a:outerShdw blurRad="38100" dist="38100" dir="2700000" algn="tl">
                    <a:srgbClr val="DDDDDD"/>
                  </a:outerShdw>
                </a:effectLst>
                <a:latin typeface="Times New Roman" charset="0"/>
                <a:cs typeface="+mj-cs"/>
              </a:rPr>
              <a:t>Value of VHA</a:t>
            </a:r>
          </a:p>
        </p:txBody>
      </p:sp>
      <p:sp>
        <p:nvSpPr>
          <p:cNvPr id="15363" name="Rectangle 3"/>
          <p:cNvSpPr>
            <a:spLocks noGrp="1" noChangeArrowheads="1"/>
          </p:cNvSpPr>
          <p:nvPr>
            <p:ph idx="1"/>
          </p:nvPr>
        </p:nvSpPr>
        <p:spPr>
          <a:xfrm>
            <a:off x="457200" y="1447800"/>
            <a:ext cx="8229600" cy="5029200"/>
          </a:xfrm>
        </p:spPr>
        <p:txBody>
          <a:bodyPr>
            <a:normAutofit/>
          </a:bodyPr>
          <a:lstStyle/>
          <a:p>
            <a:pPr lvl="1" eaLnBrk="1" hangingPunct="1">
              <a:buFont typeface="Wingdings" pitchFamily="2" charset="2"/>
              <a:buChar char="n"/>
              <a:defRPr/>
            </a:pPr>
            <a:r>
              <a:rPr lang="en-US" altLang="en-US" sz="2400" dirty="0"/>
              <a:t>Improvements in healthcare for veterans and all other Americans (think the Shingles Vaccine, Nicotine Patch)</a:t>
            </a:r>
          </a:p>
          <a:p>
            <a:pPr lvl="1" eaLnBrk="1" hangingPunct="1">
              <a:buFont typeface="Wingdings" pitchFamily="2" charset="2"/>
              <a:buChar char="n"/>
              <a:defRPr/>
            </a:pPr>
            <a:r>
              <a:rPr lang="en-US" altLang="en-US" sz="2400" dirty="0"/>
              <a:t>Coordinated care</a:t>
            </a:r>
          </a:p>
          <a:p>
            <a:pPr lvl="1" eaLnBrk="1" hangingPunct="1">
              <a:buFont typeface="Wingdings" pitchFamily="2" charset="2"/>
              <a:buChar char="n"/>
              <a:defRPr/>
            </a:pPr>
            <a:r>
              <a:rPr lang="en-US" altLang="en-US" sz="2400" dirty="0"/>
              <a:t>Does well what much of the rest of the American healthcare system does poorly</a:t>
            </a:r>
          </a:p>
          <a:p>
            <a:pPr lvl="2">
              <a:buFont typeface="Wingdings" pitchFamily="2" charset="2"/>
              <a:buChar char="n"/>
              <a:defRPr/>
            </a:pPr>
            <a:r>
              <a:rPr lang="en-US" altLang="en-US" sz="2200" dirty="0"/>
              <a:t>Primary care</a:t>
            </a:r>
          </a:p>
          <a:p>
            <a:pPr lvl="2">
              <a:buFont typeface="Wingdings" pitchFamily="2" charset="2"/>
              <a:buChar char="n"/>
              <a:defRPr/>
            </a:pPr>
            <a:r>
              <a:rPr lang="en-US" altLang="en-US" sz="2200" dirty="0"/>
              <a:t>Geriatric care</a:t>
            </a:r>
          </a:p>
          <a:p>
            <a:pPr lvl="2">
              <a:buFont typeface="Wingdings" pitchFamily="2" charset="2"/>
              <a:buChar char="n"/>
              <a:defRPr/>
            </a:pPr>
            <a:r>
              <a:rPr lang="en-US" altLang="en-US" sz="2200" dirty="0"/>
              <a:t>Mental health care</a:t>
            </a:r>
          </a:p>
          <a:p>
            <a:pPr lvl="2">
              <a:buFont typeface="Wingdings" pitchFamily="2" charset="2"/>
              <a:buChar char="n"/>
              <a:defRPr/>
            </a:pPr>
            <a:r>
              <a:rPr lang="en-US" altLang="en-US" sz="2200" dirty="0"/>
              <a:t>Homelessness</a:t>
            </a:r>
          </a:p>
          <a:p>
            <a:pPr lvl="2">
              <a:buFont typeface="Wingdings" pitchFamily="2" charset="2"/>
              <a:buChar char="n"/>
              <a:defRPr/>
            </a:pPr>
            <a:r>
              <a:rPr lang="en-US" altLang="en-US" sz="2200" dirty="0"/>
              <a:t>Palliative and hospice care</a:t>
            </a:r>
          </a:p>
          <a:p>
            <a:pPr lvl="1" eaLnBrk="1" hangingPunct="1">
              <a:buFont typeface="Wingdings" pitchFamily="2" charset="2"/>
              <a:buChar char="n"/>
              <a:defRPr/>
            </a:pPr>
            <a:r>
              <a:rPr lang="en-US" altLang="en-US" sz="2400" dirty="0"/>
              <a:t>Delivers high quality care and lower cost</a:t>
            </a:r>
          </a:p>
          <a:p>
            <a:pPr eaLnBrk="1" hangingPunct="1">
              <a:buFont typeface="Wingdings" pitchFamily="2" charset="2"/>
              <a:buChar char="n"/>
              <a:defRPr/>
            </a:pPr>
            <a:endParaRPr lang="en-US" altLang="en-US" sz="2400" dirty="0"/>
          </a:p>
          <a:p>
            <a:pPr lvl="1" eaLnBrk="1" hangingPunct="1">
              <a:buFont typeface="Wingdings" pitchFamily="2" charset="2"/>
              <a:buChar char="n"/>
              <a:defRPr/>
            </a:pPr>
            <a:endParaRPr lang="en-US" altLang="en-US" sz="2400" dirty="0"/>
          </a:p>
          <a:p>
            <a:pPr lvl="1" eaLnBrk="1" hangingPunct="1">
              <a:buFont typeface="Wingdings" pitchFamily="2" charset="2"/>
              <a:buChar char="n"/>
              <a:defRPr/>
            </a:pPr>
            <a:endParaRPr lang="en-US" altLang="en-US" sz="2400" dirty="0"/>
          </a:p>
        </p:txBody>
      </p:sp>
    </p:spTree>
    <p:extLst>
      <p:ext uri="{BB962C8B-B14F-4D97-AF65-F5344CB8AC3E}">
        <p14:creationId xmlns:p14="http://schemas.microsoft.com/office/powerpoint/2010/main" val="2521183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946404" y="365760"/>
            <a:ext cx="7269480" cy="701040"/>
          </a:xfrm>
        </p:spPr>
        <p:txBody>
          <a:bodyPr/>
          <a:lstStyle/>
          <a:p>
            <a:pPr eaLnBrk="1" hangingPunct="1">
              <a:defRPr/>
            </a:pPr>
            <a:r>
              <a:rPr lang="en-US" dirty="0">
                <a:effectLst>
                  <a:outerShdw blurRad="38100" dist="38100" dir="2700000" algn="tl">
                    <a:srgbClr val="DDDDDD"/>
                  </a:outerShdw>
                </a:effectLst>
                <a:latin typeface="Times New Roman" charset="0"/>
                <a:cs typeface="+mj-cs"/>
              </a:rPr>
              <a:t>Why?</a:t>
            </a:r>
          </a:p>
        </p:txBody>
      </p:sp>
      <p:sp>
        <p:nvSpPr>
          <p:cNvPr id="7171" name="Rectangle 3"/>
          <p:cNvSpPr>
            <a:spLocks noGrp="1" noChangeArrowheads="1"/>
          </p:cNvSpPr>
          <p:nvPr>
            <p:ph idx="1"/>
          </p:nvPr>
        </p:nvSpPr>
        <p:spPr/>
        <p:txBody>
          <a:bodyPr>
            <a:normAutofit/>
          </a:bodyPr>
          <a:lstStyle/>
          <a:p>
            <a:pPr eaLnBrk="1" hangingPunct="1">
              <a:defRPr/>
            </a:pPr>
            <a:r>
              <a:rPr lang="en-US" sz="2400" dirty="0">
                <a:effectLst>
                  <a:outerShdw blurRad="38100" dist="38100" dir="2700000" algn="tl">
                    <a:srgbClr val="DDDDDD"/>
                  </a:outerShdw>
                </a:effectLst>
                <a:latin typeface="Times New Roman" charset="0"/>
                <a:cs typeface="+mn-cs"/>
              </a:rPr>
              <a:t>Work on Salary No Incentive to </a:t>
            </a:r>
            <a:r>
              <a:rPr lang="en-US" sz="2400" dirty="0" err="1">
                <a:effectLst>
                  <a:outerShdw blurRad="38100" dist="38100" dir="2700000" algn="tl">
                    <a:srgbClr val="DDDDDD"/>
                  </a:outerShdw>
                </a:effectLst>
                <a:latin typeface="Times New Roman" charset="0"/>
                <a:cs typeface="+mn-cs"/>
              </a:rPr>
              <a:t>Overtreat</a:t>
            </a:r>
            <a:endParaRPr lang="en-US" sz="2400" dirty="0">
              <a:effectLst>
                <a:outerShdw blurRad="38100" dist="38100" dir="2700000" algn="tl">
                  <a:srgbClr val="DDDDDD"/>
                </a:outerShdw>
              </a:effectLst>
              <a:latin typeface="Times New Roman" charset="0"/>
              <a:cs typeface="+mn-cs"/>
            </a:endParaRPr>
          </a:p>
          <a:p>
            <a:pPr eaLnBrk="1" hangingPunct="1">
              <a:defRPr/>
            </a:pPr>
            <a:r>
              <a:rPr lang="en-US" sz="2400" dirty="0">
                <a:effectLst>
                  <a:outerShdw blurRad="38100" dist="38100" dir="2700000" algn="tl">
                    <a:srgbClr val="DDDDDD"/>
                  </a:outerShdw>
                </a:effectLst>
                <a:latin typeface="Times New Roman" charset="0"/>
                <a:cs typeface="+mn-cs"/>
              </a:rPr>
              <a:t>Lifetime responsibility for patients, thus more incentive to do preventive care, and health maintenance of all sorts</a:t>
            </a:r>
          </a:p>
          <a:p>
            <a:pPr eaLnBrk="1" hangingPunct="1">
              <a:defRPr/>
            </a:pPr>
            <a:r>
              <a:rPr lang="en-US" sz="2400" dirty="0">
                <a:effectLst>
                  <a:outerShdw blurRad="38100" dist="38100" dir="2700000" algn="tl">
                    <a:srgbClr val="DDDDDD"/>
                  </a:outerShdw>
                </a:effectLst>
                <a:latin typeface="Times New Roman" charset="0"/>
              </a:rPr>
              <a:t>Huge patient population consistent over time </a:t>
            </a:r>
            <a:endParaRPr lang="en-US" sz="2400" dirty="0">
              <a:effectLst>
                <a:outerShdw blurRad="38100" dist="38100" dir="2700000" algn="tl">
                  <a:srgbClr val="DDDDDD"/>
                </a:outerShdw>
              </a:effectLst>
              <a:latin typeface="Times New Roman" charset="0"/>
              <a:cs typeface="+mn-cs"/>
            </a:endParaRPr>
          </a:p>
          <a:p>
            <a:pPr eaLnBrk="1" hangingPunct="1">
              <a:defRPr/>
            </a:pPr>
            <a:r>
              <a:rPr lang="en-US" sz="2400" dirty="0">
                <a:effectLst>
                  <a:outerShdw blurRad="38100" dist="38100" dir="2700000" algn="tl">
                    <a:srgbClr val="DDDDDD"/>
                  </a:outerShdw>
                </a:effectLst>
                <a:latin typeface="Times New Roman" charset="0"/>
                <a:cs typeface="+mn-cs"/>
              </a:rPr>
              <a:t>Community of Care – for providers and patients</a:t>
            </a:r>
          </a:p>
          <a:p>
            <a:pPr eaLnBrk="1" hangingPunct="1">
              <a:defRPr/>
            </a:pPr>
            <a:endParaRPr lang="en-US" sz="2400" dirty="0">
              <a:effectLst>
                <a:outerShdw blurRad="38100" dist="38100" dir="2700000" algn="tl">
                  <a:srgbClr val="DDDDDD"/>
                </a:outerShdw>
              </a:effectLst>
              <a:latin typeface="Times New Roman" charset="0"/>
              <a:cs typeface="+mn-cs"/>
            </a:endParaRPr>
          </a:p>
        </p:txBody>
      </p:sp>
    </p:spTree>
    <p:extLst>
      <p:ext uri="{BB962C8B-B14F-4D97-AF65-F5344CB8AC3E}">
        <p14:creationId xmlns:p14="http://schemas.microsoft.com/office/powerpoint/2010/main" val="6162903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6404" y="365760"/>
            <a:ext cx="7269480" cy="701040"/>
          </a:xfrm>
        </p:spPr>
        <p:txBody>
          <a:bodyPr/>
          <a:lstStyle/>
          <a:p>
            <a:r>
              <a:rPr lang="en-US" dirty="0"/>
              <a:t>Fully Integrated Care</a:t>
            </a:r>
          </a:p>
        </p:txBody>
      </p:sp>
      <p:sp>
        <p:nvSpPr>
          <p:cNvPr id="3" name="Content Placeholder 2"/>
          <p:cNvSpPr>
            <a:spLocks noGrp="1"/>
          </p:cNvSpPr>
          <p:nvPr>
            <p:ph idx="1"/>
          </p:nvPr>
        </p:nvSpPr>
        <p:spPr/>
        <p:txBody>
          <a:bodyPr>
            <a:normAutofit/>
          </a:bodyPr>
          <a:lstStyle/>
          <a:p>
            <a:r>
              <a:rPr lang="en-US" sz="2400" dirty="0"/>
              <a:t>Not Just National System</a:t>
            </a:r>
          </a:p>
          <a:p>
            <a:r>
              <a:rPr lang="en-US" sz="2400" dirty="0"/>
              <a:t>Integration of Services</a:t>
            </a:r>
          </a:p>
          <a:p>
            <a:r>
              <a:rPr lang="en-US" sz="2400" dirty="0"/>
              <a:t>Mental Health and Primary Care</a:t>
            </a:r>
          </a:p>
          <a:p>
            <a:r>
              <a:rPr lang="en-US" sz="2400" dirty="0"/>
              <a:t>Home Based Care</a:t>
            </a:r>
          </a:p>
          <a:p>
            <a:r>
              <a:rPr lang="en-US" sz="2400" dirty="0"/>
              <a:t>Pharmacy/Nutrition/Social Work Employment/Housing/</a:t>
            </a:r>
            <a:r>
              <a:rPr lang="en-US" sz="2400" dirty="0" err="1"/>
              <a:t>Veterans’Courts</a:t>
            </a:r>
            <a:r>
              <a:rPr lang="en-US" sz="2400" dirty="0"/>
              <a:t> etc.</a:t>
            </a:r>
          </a:p>
        </p:txBody>
      </p:sp>
    </p:spTree>
    <p:extLst>
      <p:ext uri="{BB962C8B-B14F-4D97-AF65-F5344CB8AC3E}">
        <p14:creationId xmlns:p14="http://schemas.microsoft.com/office/powerpoint/2010/main" val="31190931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3500" dirty="0">
                <a:solidFill>
                  <a:srgbClr val="FF6600"/>
                </a:solidFill>
              </a:rPr>
              <a:t>Comprehensive Veteran Healthcare </a:t>
            </a:r>
          </a:p>
        </p:txBody>
      </p:sp>
      <p:pic>
        <p:nvPicPr>
          <p:cNvPr id="4" name="Content Placeholder 3" descr="Artboard 1 copy.png"/>
          <p:cNvPicPr>
            <a:picLocks noGrp="1" noChangeAspect="1"/>
          </p:cNvPicPr>
          <p:nvPr>
            <p:ph idx="1"/>
          </p:nvPr>
        </p:nvPicPr>
        <p:blipFill>
          <a:blip r:embed="rId2"/>
          <a:stretch>
            <a:fillRect/>
          </a:stretch>
        </p:blipFill>
        <p:spPr>
          <a:xfrm>
            <a:off x="1993241" y="1828800"/>
            <a:ext cx="4352656" cy="4351338"/>
          </a:xfrm>
        </p:spPr>
      </p:pic>
    </p:spTree>
    <p:extLst>
      <p:ext uri="{BB962C8B-B14F-4D97-AF65-F5344CB8AC3E}">
        <p14:creationId xmlns:p14="http://schemas.microsoft.com/office/powerpoint/2010/main" val="36079858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a:solidFill>
                  <a:srgbClr val="FF6600"/>
                </a:solidFill>
              </a:rPr>
              <a:t>Connected VA Organizations</a:t>
            </a:r>
          </a:p>
        </p:txBody>
      </p:sp>
      <p:pic>
        <p:nvPicPr>
          <p:cNvPr id="4" name="Content Placeholder 3" descr="Artboard 1 copy 2.png"/>
          <p:cNvPicPr>
            <a:picLocks noGrp="1" noChangeAspect="1"/>
          </p:cNvPicPr>
          <p:nvPr>
            <p:ph idx="1"/>
          </p:nvPr>
        </p:nvPicPr>
        <p:blipFill>
          <a:blip r:embed="rId2"/>
          <a:stretch>
            <a:fillRect/>
          </a:stretch>
        </p:blipFill>
        <p:spPr>
          <a:xfrm>
            <a:off x="1485507" y="686885"/>
            <a:ext cx="6172985" cy="6171115"/>
          </a:xfrm>
        </p:spPr>
      </p:pic>
    </p:spTree>
    <p:extLst>
      <p:ext uri="{BB962C8B-B14F-4D97-AF65-F5344CB8AC3E}">
        <p14:creationId xmlns:p14="http://schemas.microsoft.com/office/powerpoint/2010/main" val="16997886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946404" y="365760"/>
            <a:ext cx="7269480" cy="777240"/>
          </a:xfrm>
        </p:spPr>
        <p:txBody>
          <a:bodyPr>
            <a:normAutofit/>
          </a:bodyPr>
          <a:lstStyle/>
          <a:p>
            <a:pPr eaLnBrk="1" hangingPunct="1">
              <a:defRPr/>
            </a:pPr>
            <a:r>
              <a:rPr lang="en-US" dirty="0">
                <a:effectLst>
                  <a:outerShdw blurRad="38100" dist="38100" dir="2700000" algn="tl">
                    <a:srgbClr val="DDDDDD"/>
                  </a:outerShdw>
                </a:effectLst>
                <a:latin typeface="Times New Roman" charset="0"/>
              </a:rPr>
              <a:t>Expertise in </a:t>
            </a:r>
            <a:r>
              <a:rPr lang="en-US" dirty="0">
                <a:effectLst>
                  <a:outerShdw blurRad="38100" dist="38100" dir="2700000" algn="tl">
                    <a:srgbClr val="DDDDDD"/>
                  </a:outerShdw>
                </a:effectLst>
                <a:latin typeface="Times New Roman" charset="0"/>
                <a:cs typeface="+mj-cs"/>
              </a:rPr>
              <a:t>Veterans’ Needs</a:t>
            </a:r>
          </a:p>
        </p:txBody>
      </p:sp>
      <p:sp>
        <p:nvSpPr>
          <p:cNvPr id="25603" name="Rectangle 3"/>
          <p:cNvSpPr>
            <a:spLocks noGrp="1" noChangeArrowheads="1"/>
          </p:cNvSpPr>
          <p:nvPr>
            <p:ph idx="1"/>
          </p:nvPr>
        </p:nvSpPr>
        <p:spPr/>
        <p:txBody>
          <a:bodyPr>
            <a:normAutofit/>
          </a:bodyPr>
          <a:lstStyle/>
          <a:p>
            <a:pPr eaLnBrk="1" hangingPunct="1">
              <a:defRPr/>
            </a:pPr>
            <a:r>
              <a:rPr lang="en-US" sz="2400" dirty="0">
                <a:effectLst>
                  <a:outerShdw blurRad="38100" dist="38100" dir="2700000" algn="tl">
                    <a:srgbClr val="DDDDDD"/>
                  </a:outerShdw>
                </a:effectLst>
                <a:latin typeface="Times New Roman" charset="0"/>
              </a:rPr>
              <a:t>Increased mental illness</a:t>
            </a:r>
          </a:p>
          <a:p>
            <a:pPr eaLnBrk="1" hangingPunct="1">
              <a:defRPr/>
            </a:pPr>
            <a:r>
              <a:rPr lang="en-US" sz="2400" dirty="0">
                <a:effectLst>
                  <a:outerShdw blurRad="38100" dist="38100" dir="2700000" algn="tl">
                    <a:srgbClr val="DDDDDD"/>
                  </a:outerShdw>
                </a:effectLst>
                <a:latin typeface="Times New Roman" charset="0"/>
              </a:rPr>
              <a:t>PTSD </a:t>
            </a:r>
          </a:p>
          <a:p>
            <a:pPr eaLnBrk="1" hangingPunct="1">
              <a:defRPr/>
            </a:pPr>
            <a:r>
              <a:rPr lang="en-US" sz="2400" dirty="0">
                <a:effectLst>
                  <a:outerShdw blurRad="38100" dist="38100" dir="2700000" algn="tl">
                    <a:srgbClr val="DDDDDD"/>
                  </a:outerShdw>
                </a:effectLst>
                <a:latin typeface="Times New Roman" charset="0"/>
              </a:rPr>
              <a:t>Obesity </a:t>
            </a:r>
          </a:p>
          <a:p>
            <a:pPr eaLnBrk="1" hangingPunct="1">
              <a:defRPr/>
            </a:pPr>
            <a:r>
              <a:rPr lang="en-US" sz="2400" dirty="0">
                <a:effectLst>
                  <a:outerShdw blurRad="38100" dist="38100" dir="2700000" algn="tl">
                    <a:srgbClr val="DDDDDD"/>
                  </a:outerShdw>
                </a:effectLst>
                <a:latin typeface="Times New Roman" charset="0"/>
              </a:rPr>
              <a:t>Substance Abuse </a:t>
            </a:r>
          </a:p>
          <a:p>
            <a:pPr eaLnBrk="1" hangingPunct="1">
              <a:defRPr/>
            </a:pPr>
            <a:r>
              <a:rPr lang="en-US" sz="2400" dirty="0">
                <a:effectLst>
                  <a:outerShdw blurRad="38100" dist="38100" dir="2700000" algn="tl">
                    <a:srgbClr val="DDDDDD"/>
                  </a:outerShdw>
                </a:effectLst>
                <a:latin typeface="Times New Roman" charset="0"/>
              </a:rPr>
              <a:t>Traumatic brain injury</a:t>
            </a:r>
          </a:p>
          <a:p>
            <a:pPr eaLnBrk="1" hangingPunct="1">
              <a:defRPr/>
            </a:pPr>
            <a:r>
              <a:rPr lang="en-US" sz="2400" dirty="0">
                <a:effectLst>
                  <a:outerShdw blurRad="38100" dist="38100" dir="2700000" algn="tl">
                    <a:srgbClr val="DDDDDD"/>
                  </a:outerShdw>
                </a:effectLst>
                <a:latin typeface="Times New Roman" charset="0"/>
              </a:rPr>
              <a:t>Homelessness  </a:t>
            </a:r>
          </a:p>
          <a:p>
            <a:pPr eaLnBrk="1" hangingPunct="1">
              <a:defRPr/>
            </a:pPr>
            <a:r>
              <a:rPr lang="en-US" sz="2400" dirty="0">
                <a:effectLst>
                  <a:outerShdw blurRad="38100" dist="38100" dir="2700000" algn="tl">
                    <a:srgbClr val="DDDDDD"/>
                  </a:outerShdw>
                </a:effectLst>
                <a:latin typeface="Times New Roman" charset="0"/>
              </a:rPr>
              <a:t>Toxic Exposures</a:t>
            </a:r>
          </a:p>
        </p:txBody>
      </p:sp>
    </p:spTree>
    <p:extLst>
      <p:ext uri="{BB962C8B-B14F-4D97-AF65-F5344CB8AC3E}">
        <p14:creationId xmlns:p14="http://schemas.microsoft.com/office/powerpoint/2010/main" val="30625742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a:extLst>
              <a:ext uri="{FF2B5EF4-FFF2-40B4-BE49-F238E27FC236}">
                <a16:creationId xmlns:a16="http://schemas.microsoft.com/office/drawing/2014/main" xmlns="" id="{4B651977-03D9-724B-9835-EB5C16AFD1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 y="152400"/>
            <a:ext cx="7581900" cy="6589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405285755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VA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VA Theme" id="{522E7FDD-7207-D44F-8AD1-6C2A814FFF96}" vid="{A138838D-7F2E-9641-A72C-7B1AB6C8B706}"/>
    </a:ext>
  </a:extLst>
</a:theme>
</file>

<file path=ppt/theme/theme10.xml><?xml version="1.0" encoding="utf-8"?>
<a:theme xmlns:a="http://schemas.openxmlformats.org/drawingml/2006/main" name="4_OSECVA Official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Keynote Brain at War  15 Oct 15 - V3" id="{5681CFD4-5A59-DC4C-9B95-613865E54EB7}" vid="{58544131-5D80-7D46-9855-DFD54A208F69}"/>
    </a:ext>
  </a:extLst>
</a:theme>
</file>

<file path=ppt/theme/theme11.xml><?xml version="1.0" encoding="utf-8"?>
<a:theme xmlns:a="http://schemas.openxmlformats.org/drawingml/2006/main" name="5_OSECVA Official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Keynote Brain at War  15 Oct 15 - V3" id="{5681CFD4-5A59-DC4C-9B95-613865E54EB7}" vid="{F498E1F2-F06D-D74A-88CE-3A75F942AB9D}"/>
    </a:ext>
  </a:extLst>
</a:theme>
</file>

<file path=ppt/theme/theme12.xml><?xml version="1.0" encoding="utf-8"?>
<a:theme xmlns:a="http://schemas.openxmlformats.org/drawingml/2006/main" name="6_OSECVA Official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Keynote Brain at War  15 Oct 15 - V3" id="{5681CFD4-5A59-DC4C-9B95-613865E54EB7}" vid="{FDAA1EFD-73E3-6A49-A41D-FEAA58459BF4}"/>
    </a:ext>
  </a:extLst>
</a:theme>
</file>

<file path=ppt/theme/theme13.xml><?xml version="1.0" encoding="utf-8"?>
<a:theme xmlns:a="http://schemas.openxmlformats.org/drawingml/2006/main" name="View">
  <a:themeElements>
    <a:clrScheme name="View">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View">
      <a:majorFont>
        <a:latin typeface="Century Schoolbook"/>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3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7B713C7F-58B7-4AE9-B361-B13EB9EC4C0C}"/>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Keynote Brain at War  15 Oct 15 - V3" id="{5681CFD4-5A59-DC4C-9B95-613865E54EB7}" vid="{7358BAFB-E2CE-6C4C-A674-748A05958B7A}"/>
    </a:ext>
  </a:extLst>
</a:theme>
</file>

<file path=ppt/theme/theme3.xml><?xml version="1.0" encoding="utf-8"?>
<a:theme xmlns:a="http://schemas.openxmlformats.org/drawingml/2006/main" name="3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Keynote Brain at War  15 Oct 15 - V3" id="{5681CFD4-5A59-DC4C-9B95-613865E54EB7}" vid="{61E79479-F98F-FC4A-8810-188AC50BAC15}"/>
    </a:ext>
  </a:extLst>
</a:theme>
</file>

<file path=ppt/theme/theme4.xml><?xml version="1.0" encoding="utf-8"?>
<a:theme xmlns:a="http://schemas.openxmlformats.org/drawingml/2006/main" name="OM Standard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0000FF"/>
      </a:accent3>
      <a:accent4>
        <a:srgbClr val="800080"/>
      </a:accent4>
      <a:accent5>
        <a:srgbClr val="FF6600"/>
      </a:accent5>
      <a:accent6>
        <a:srgbClr val="80808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tx1"/>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Keynote Brain at War  15 Oct 15 - V3" id="{5681CFD4-5A59-DC4C-9B95-613865E54EB7}" vid="{DCB2E397-8F99-184F-94BB-C1654E6E13B1}"/>
    </a:ext>
  </a:extLst>
</a:theme>
</file>

<file path=ppt/theme/theme5.xml><?xml version="1.0" encoding="utf-8"?>
<a:theme xmlns:a="http://schemas.openxmlformats.org/drawingml/2006/main" name="4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Keynote Brain at War  15 Oct 15 - V3" id="{5681CFD4-5A59-DC4C-9B95-613865E54EB7}" vid="{A207EB4E-451A-8840-B81B-AC595E5A0718}"/>
    </a:ext>
  </a:extLst>
</a:theme>
</file>

<file path=ppt/theme/theme6.xml><?xml version="1.0" encoding="utf-8"?>
<a:theme xmlns:a="http://schemas.openxmlformats.org/drawingml/2006/main" name="OSECVA Official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Keynote Brain at War  15 Oct 15 - V3" id="{5681CFD4-5A59-DC4C-9B95-613865E54EB7}" vid="{9BB96293-439E-AE40-BF58-CAAA0E0FF71C}"/>
    </a:ext>
  </a:extLst>
</a:theme>
</file>

<file path=ppt/theme/theme7.xml><?xml version="1.0" encoding="utf-8"?>
<a:theme xmlns:a="http://schemas.openxmlformats.org/drawingml/2006/main" name="1_OSECVA Official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Keynote Brain at War  15 Oct 15 - V3" id="{5681CFD4-5A59-DC4C-9B95-613865E54EB7}" vid="{6680C3F5-F69E-A541-A5E6-83FB6C6F5C24}"/>
    </a:ext>
  </a:extLst>
</a:theme>
</file>

<file path=ppt/theme/theme8.xml><?xml version="1.0" encoding="utf-8"?>
<a:theme xmlns:a="http://schemas.openxmlformats.org/drawingml/2006/main" name="2_OSECVA Official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Keynote Brain at War  15 Oct 15 - V3" id="{5681CFD4-5A59-DC4C-9B95-613865E54EB7}" vid="{59BA01CA-B1BC-1949-BB3B-56EB6232E0A5}"/>
    </a:ext>
  </a:extLst>
</a:theme>
</file>

<file path=ppt/theme/theme9.xml><?xml version="1.0" encoding="utf-8"?>
<a:theme xmlns:a="http://schemas.openxmlformats.org/drawingml/2006/main" name="3_OSECVA Official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Keynote Brain at War  15 Oct 15 - V3" id="{5681CFD4-5A59-DC4C-9B95-613865E54EB7}" vid="{E7B953A9-6F97-C34B-95EB-5DE8590B4367}"/>
    </a:ext>
  </a:extLst>
</a:theme>
</file>

<file path=docProps/app.xml><?xml version="1.0" encoding="utf-8"?>
<Properties xmlns="http://schemas.openxmlformats.org/officeDocument/2006/extended-properties" xmlns:vt="http://schemas.openxmlformats.org/officeDocument/2006/docPropsVTypes">
  <Template>VA Theme</Template>
  <TotalTime>372</TotalTime>
  <Words>906</Words>
  <Application>Microsoft Office PowerPoint</Application>
  <PresentationFormat>On-screen Show (4:3)</PresentationFormat>
  <Paragraphs>109</Paragraphs>
  <Slides>28</Slides>
  <Notes>5</Notes>
  <HiddenSlides>0</HiddenSlides>
  <MMClips>0</MMClips>
  <ScaleCrop>false</ScaleCrop>
  <HeadingPairs>
    <vt:vector size="8" baseType="variant">
      <vt:variant>
        <vt:lpstr>Fonts Used</vt:lpstr>
      </vt:variant>
      <vt:variant>
        <vt:i4>10</vt:i4>
      </vt:variant>
      <vt:variant>
        <vt:lpstr>Theme</vt:lpstr>
      </vt:variant>
      <vt:variant>
        <vt:i4>13</vt:i4>
      </vt:variant>
      <vt:variant>
        <vt:lpstr>Embedded OLE Servers</vt:lpstr>
      </vt:variant>
      <vt:variant>
        <vt:i4>1</vt:i4>
      </vt:variant>
      <vt:variant>
        <vt:lpstr>Slide Titles</vt:lpstr>
      </vt:variant>
      <vt:variant>
        <vt:i4>28</vt:i4>
      </vt:variant>
    </vt:vector>
  </HeadingPairs>
  <TitlesOfParts>
    <vt:vector size="52" baseType="lpstr">
      <vt:lpstr>ＭＳ Ｐゴシック</vt:lpstr>
      <vt:lpstr>Arial</vt:lpstr>
      <vt:lpstr>Arial Bold</vt:lpstr>
      <vt:lpstr>Calibri</vt:lpstr>
      <vt:lpstr>Century Schoolbook</vt:lpstr>
      <vt:lpstr>Georgia</vt:lpstr>
      <vt:lpstr>Mangal</vt:lpstr>
      <vt:lpstr>Times New Roman</vt:lpstr>
      <vt:lpstr>Wingdings</vt:lpstr>
      <vt:lpstr>Wingdings 2</vt:lpstr>
      <vt:lpstr>VA Theme</vt:lpstr>
      <vt:lpstr>1_Office Theme</vt:lpstr>
      <vt:lpstr>3_Office Theme</vt:lpstr>
      <vt:lpstr>OM Standard Slides</vt:lpstr>
      <vt:lpstr>4_Office Theme</vt:lpstr>
      <vt:lpstr>OSECVA Official Theme</vt:lpstr>
      <vt:lpstr>1_OSECVA Official Theme</vt:lpstr>
      <vt:lpstr>2_OSECVA Official Theme</vt:lpstr>
      <vt:lpstr>3_OSECVA Official Theme</vt:lpstr>
      <vt:lpstr>4_OSECVA Official Theme</vt:lpstr>
      <vt:lpstr>5_OSECVA Official Theme</vt:lpstr>
      <vt:lpstr>6_OSECVA Official Theme</vt:lpstr>
      <vt:lpstr>View</vt:lpstr>
      <vt:lpstr>think-cell Slide</vt:lpstr>
      <vt:lpstr>VA Privatization and the Fight for Medicare for All</vt:lpstr>
      <vt:lpstr>Summary</vt:lpstr>
      <vt:lpstr>Value of VHA</vt:lpstr>
      <vt:lpstr>Why?</vt:lpstr>
      <vt:lpstr>Fully Integrated Care</vt:lpstr>
      <vt:lpstr>Comprehensive Veteran Healthcare </vt:lpstr>
      <vt:lpstr>Connected VA Organizations</vt:lpstr>
      <vt:lpstr>Expertise in Veterans’ Needs</vt:lpstr>
      <vt:lpstr>PowerPoint Presentation</vt:lpstr>
      <vt:lpstr>PowerPoint Presentation</vt:lpstr>
      <vt:lpstr>Studies Document</vt:lpstr>
      <vt:lpstr>PowerPoint Presentation</vt:lpstr>
      <vt:lpstr>PowerPoint Presentation</vt:lpstr>
      <vt:lpstr>Readiness to Serve: When Criticizing VHA No One Asks Compared to What? </vt:lpstr>
      <vt:lpstr>Compared to What?</vt:lpstr>
      <vt:lpstr>Compared to What?</vt:lpstr>
      <vt:lpstr>Compared to What?</vt:lpstr>
      <vt:lpstr>Patient Deaths and Injuries in Private System</vt:lpstr>
      <vt:lpstr>Mental Health </vt:lpstr>
      <vt:lpstr>Mental Health</vt:lpstr>
      <vt:lpstr>Wait Times</vt:lpstr>
      <vt:lpstr>Wait Times</vt:lpstr>
      <vt:lpstr>Dangers Ahead</vt:lpstr>
      <vt:lpstr>The VA System: Threats from Congress</vt:lpstr>
      <vt:lpstr>Dangers Ahead</vt:lpstr>
      <vt:lpstr>VA role in Medicare for All</vt:lpstr>
      <vt:lpstr>Talk to Ten </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Comprehensive Veteran Healthcare</dc:title>
  <dc:creator>walker cahall</dc:creator>
  <cp:lastModifiedBy>Matthew Petty</cp:lastModifiedBy>
  <cp:revision>24</cp:revision>
  <dcterms:created xsi:type="dcterms:W3CDTF">2017-04-09T22:49:34Z</dcterms:created>
  <dcterms:modified xsi:type="dcterms:W3CDTF">2018-11-07T17:12:36Z</dcterms:modified>
</cp:coreProperties>
</file>