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77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83" r:id="rId16"/>
    <p:sldId id="267" r:id="rId17"/>
    <p:sldId id="268" r:id="rId18"/>
    <p:sldId id="269" r:id="rId19"/>
    <p:sldId id="270" r:id="rId20"/>
    <p:sldId id="271" r:id="rId21"/>
    <p:sldId id="279" r:id="rId22"/>
    <p:sldId id="280" r:id="rId23"/>
    <p:sldId id="272" r:id="rId24"/>
    <p:sldId id="273" r:id="rId25"/>
    <p:sldId id="274" r:id="rId26"/>
    <p:sldId id="281" r:id="rId27"/>
    <p:sldId id="275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C11B22-8FAA-9848-8BE9-15AE98D8B41E}">
          <p14:sldIdLst>
            <p14:sldId id="256"/>
            <p14:sldId id="257"/>
            <p14:sldId id="258"/>
            <p14:sldId id="277"/>
            <p14:sldId id="259"/>
            <p14:sldId id="282"/>
            <p14:sldId id="260"/>
            <p14:sldId id="261"/>
            <p14:sldId id="262"/>
            <p14:sldId id="263"/>
            <p14:sldId id="264"/>
            <p14:sldId id="265"/>
            <p14:sldId id="266"/>
            <p14:sldId id="278"/>
            <p14:sldId id="283"/>
            <p14:sldId id="267"/>
            <p14:sldId id="268"/>
            <p14:sldId id="269"/>
            <p14:sldId id="270"/>
            <p14:sldId id="271"/>
            <p14:sldId id="279"/>
            <p14:sldId id="280"/>
            <p14:sldId id="272"/>
            <p14:sldId id="273"/>
            <p14:sldId id="274"/>
            <p14:sldId id="281"/>
            <p14:sldId id="275"/>
            <p14:sldId id="276"/>
          </p14:sldIdLst>
        </p14:section>
        <p14:section name="Untitled Section" id="{56AD1AAF-C4D0-A248-8B73-3597B5DC93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0" autoAdjust="0"/>
    <p:restoredTop sz="82379" autoAdjust="0"/>
  </p:normalViewPr>
  <p:slideViewPr>
    <p:cSldViewPr snapToGrid="0">
      <p:cViewPr varScale="1">
        <p:scale>
          <a:sx n="76" d="100"/>
          <a:sy n="76" d="100"/>
        </p:scale>
        <p:origin x="4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5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0D3A6-826E-734F-A767-CB5C79D910E2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20E2-EF72-7549-9BD9-1463D5F6F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 allies in the media. Here a medical student is speaking with the health reporter for the Louisville Courier-Journal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20E2-EF72-7549-9BD9-1463D5F6F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1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20E2-EF72-7549-9BD9-1463D5F6F9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5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0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18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4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6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7991CE-2C12-4F0D-8991-CF1097A586B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810F-CFBF-4B63-8F26-C5E2CE6A8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213897" cy="2494613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Chapter Building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137285"/>
            <a:ext cx="10177609" cy="1501515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Kentuckians for Single </a:t>
            </a:r>
            <a:r>
              <a:rPr lang="en-US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 </a:t>
            </a:r>
            <a:r>
              <a:rPr lang="en-US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 </a:t>
            </a:r>
            <a:r>
              <a:rPr lang="en-US" sz="4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r>
              <a:rPr lang="en-US" sz="400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www.kyhealthcare.org</a:t>
            </a:r>
            <a:endParaRPr lang="en-US" sz="40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063174" cy="716515"/>
          </a:xfrm>
        </p:spPr>
        <p:txBody>
          <a:bodyPr/>
          <a:lstStyle/>
          <a:p>
            <a:r>
              <a:rPr lang="en-US" dirty="0" smtClean="0"/>
              <a:t>St. Patrick’s Day Parade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7458" r="9091" b="1166"/>
          <a:stretch/>
        </p:blipFill>
        <p:spPr>
          <a:xfrm>
            <a:off x="3108960" y="1737360"/>
            <a:ext cx="6779623" cy="512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188720"/>
            <a:ext cx="755904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1" y="152915"/>
            <a:ext cx="6893941" cy="731505"/>
          </a:xfrm>
        </p:spPr>
        <p:txBody>
          <a:bodyPr/>
          <a:lstStyle/>
          <a:p>
            <a:r>
              <a:rPr lang="en-US" dirty="0" smtClean="0"/>
              <a:t>Support Medical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9" y="824459"/>
            <a:ext cx="7375160" cy="55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93" y="287383"/>
            <a:ext cx="9454476" cy="1376525"/>
          </a:xfrm>
        </p:spPr>
        <p:txBody>
          <a:bodyPr/>
          <a:lstStyle/>
          <a:p>
            <a:r>
              <a:rPr lang="en-US" b="1" dirty="0" smtClean="0"/>
              <a:t>Med Students at a discussion with Dr. Margaret Flowers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1663908"/>
            <a:ext cx="8437669" cy="4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64" y="452718"/>
            <a:ext cx="2683239" cy="4314154"/>
          </a:xfrm>
        </p:spPr>
        <p:txBody>
          <a:bodyPr/>
          <a:lstStyle/>
          <a:p>
            <a:r>
              <a:rPr lang="en-US" dirty="0" smtClean="0"/>
              <a:t>Sit In at Humana</a:t>
            </a:r>
            <a:br>
              <a:rPr lang="en-US" dirty="0" smtClean="0"/>
            </a:br>
            <a:r>
              <a:rPr lang="en-US" dirty="0" smtClean="0"/>
              <a:t>to End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Denial of Care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7" y="111302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“Fix It” everywhere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33" y="2052638"/>
            <a:ext cx="7044057" cy="4465728"/>
          </a:xfrm>
        </p:spPr>
      </p:pic>
    </p:spTree>
    <p:extLst>
      <p:ext uri="{BB962C8B-B14F-4D97-AF65-F5344CB8AC3E}">
        <p14:creationId xmlns:p14="http://schemas.microsoft.com/office/powerpoint/2010/main" val="36996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307786" cy="1075636"/>
          </a:xfrm>
        </p:spPr>
        <p:txBody>
          <a:bodyPr/>
          <a:lstStyle/>
          <a:p>
            <a:r>
              <a:rPr lang="en-US" sz="3600" dirty="0" smtClean="0"/>
              <a:t>Let insurance workers know they have a future with HR 676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582953"/>
            <a:ext cx="6871063" cy="5153297"/>
          </a:xfrm>
        </p:spPr>
      </p:pic>
    </p:spTree>
    <p:extLst>
      <p:ext uri="{BB962C8B-B14F-4D97-AF65-F5344CB8AC3E}">
        <p14:creationId xmlns:p14="http://schemas.microsoft.com/office/powerpoint/2010/main" val="582978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1584"/>
          </a:xfrm>
        </p:spPr>
        <p:txBody>
          <a:bodyPr/>
          <a:lstStyle/>
          <a:p>
            <a:r>
              <a:rPr lang="en-US" dirty="0" smtClean="0"/>
              <a:t>Marching with labor unions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0" y="1184222"/>
            <a:ext cx="7644984" cy="55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452718"/>
            <a:ext cx="2173574" cy="4673918"/>
          </a:xfrm>
        </p:spPr>
        <p:txBody>
          <a:bodyPr/>
          <a:lstStyle/>
          <a:p>
            <a:r>
              <a:rPr lang="en-US" dirty="0" smtClean="0"/>
              <a:t>Walk the Walks-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tiny</a:t>
            </a:r>
            <a:br>
              <a:rPr lang="en-US" dirty="0" smtClean="0"/>
            </a:br>
            <a:r>
              <a:rPr lang="en-US" dirty="0" smtClean="0"/>
              <a:t>flyers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899410"/>
            <a:ext cx="7565036" cy="56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917207" cy="4658928"/>
          </a:xfrm>
        </p:spPr>
        <p:txBody>
          <a:bodyPr/>
          <a:lstStyle/>
          <a:p>
            <a:r>
              <a:rPr lang="en-US" dirty="0" smtClean="0"/>
              <a:t>Plan</a:t>
            </a:r>
            <a:br>
              <a:rPr lang="en-US" dirty="0" smtClean="0"/>
            </a:br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38" y="882598"/>
            <a:ext cx="7497510" cy="56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2" y="452718"/>
            <a:ext cx="2353456" cy="5768200"/>
          </a:xfrm>
        </p:spPr>
        <p:txBody>
          <a:bodyPr/>
          <a:lstStyle/>
          <a:p>
            <a:r>
              <a:rPr lang="en-US" dirty="0" smtClean="0"/>
              <a:t>Set up Booths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fairs, Labor </a:t>
            </a:r>
            <a:r>
              <a:rPr lang="en-US" dirty="0"/>
              <a:t>D</a:t>
            </a:r>
            <a:r>
              <a:rPr lang="en-US" dirty="0" smtClean="0"/>
              <a:t>ay, </a:t>
            </a:r>
            <a:br>
              <a:rPr lang="en-US" dirty="0" smtClean="0"/>
            </a:br>
            <a:r>
              <a:rPr lang="en-US" dirty="0" smtClean="0"/>
              <a:t>markets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9" y="452718"/>
            <a:ext cx="7520065" cy="56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795319" cy="5678259"/>
          </a:xfrm>
        </p:spPr>
        <p:txBody>
          <a:bodyPr/>
          <a:lstStyle/>
          <a:p>
            <a:r>
              <a:rPr lang="en-US" sz="3200" dirty="0" smtClean="0"/>
              <a:t>KSPH was founded in 2004 following a showing of the movie “Damaged Care”</a:t>
            </a:r>
            <a:br>
              <a:rPr lang="en-US" sz="3200" dirty="0" smtClean="0"/>
            </a:br>
            <a:r>
              <a:rPr lang="en-US" sz="3200"/>
              <a:t/>
            </a:r>
            <a:br>
              <a:rPr lang="en-US" sz="3200"/>
            </a:br>
            <a:r>
              <a:rPr lang="en-US" sz="3200" smtClean="0"/>
              <a:t>“When </a:t>
            </a:r>
            <a:r>
              <a:rPr lang="en-US" sz="3200" dirty="0" smtClean="0"/>
              <a:t>big business threatens innocent lives for profit, she risked everything to bring the system to </a:t>
            </a:r>
            <a:r>
              <a:rPr lang="en-US" sz="3200" smtClean="0"/>
              <a:t>its knees.”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64" y="328589"/>
            <a:ext cx="4542020" cy="6436939"/>
          </a:xfrm>
        </p:spPr>
      </p:pic>
    </p:spTree>
    <p:extLst>
      <p:ext uri="{BB962C8B-B14F-4D97-AF65-F5344CB8AC3E}">
        <p14:creationId xmlns:p14="http://schemas.microsoft.com/office/powerpoint/2010/main" val="28308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452718"/>
            <a:ext cx="2473377" cy="4464056"/>
          </a:xfrm>
        </p:spPr>
        <p:txBody>
          <a:bodyPr/>
          <a:lstStyle/>
          <a:p>
            <a:r>
              <a:rPr lang="en-US" dirty="0" smtClean="0"/>
              <a:t>Sidewalk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Town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5" y="45271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“Of all the forms of inequality, injustice in health care is the most shocking and inhumane.” </a:t>
            </a:r>
            <a:r>
              <a:rPr lang="en-US" sz="3200" dirty="0"/>
              <a:t>Dr. Martin Luther </a:t>
            </a:r>
            <a:r>
              <a:rPr lang="en-US" sz="3200" dirty="0" smtClean="0"/>
              <a:t>King, Jr. </a:t>
            </a:r>
            <a:endParaRPr lang="en-US" sz="3200" dirty="0"/>
          </a:p>
        </p:txBody>
      </p:sp>
      <p:pic>
        <p:nvPicPr>
          <p:cNvPr id="5" name="Picture 4" descr="2017-04-08 11.22.50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17" y="2115457"/>
            <a:ext cx="5788413" cy="4341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304" y="6435194"/>
            <a:ext cx="13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Read by Bob Cunningham, National Day of Action for Single Payer, April 8,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4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Everybody In, </a:t>
            </a:r>
            <a:r>
              <a:rPr lang="en-US" dirty="0"/>
              <a:t>N</a:t>
            </a:r>
            <a:r>
              <a:rPr lang="en-US" dirty="0" smtClean="0"/>
              <a:t>obody Out</a:t>
            </a:r>
            <a:endParaRPr lang="en-US" dirty="0"/>
          </a:p>
        </p:txBody>
      </p:sp>
      <p:pic>
        <p:nvPicPr>
          <p:cNvPr id="3" name="Picture 2" descr="2017-04-08 11.28.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52" y="1470736"/>
            <a:ext cx="3862637" cy="5150182"/>
          </a:xfrm>
          <a:prstGeom prst="rect">
            <a:avLst/>
          </a:prstGeom>
        </p:spPr>
      </p:pic>
      <p:pic>
        <p:nvPicPr>
          <p:cNvPr id="4" name="Picture 3" descr="2017-04-08 10.49.2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4" y="1511759"/>
            <a:ext cx="3794292" cy="5059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78" y="7197592"/>
            <a:ext cx="418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Day of Action, April 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4600446" cy="5813171"/>
          </a:xfrm>
        </p:spPr>
        <p:txBody>
          <a:bodyPr/>
          <a:lstStyle/>
          <a:p>
            <a:r>
              <a:rPr lang="en-US" sz="3200" dirty="0" smtClean="0"/>
              <a:t>Kentuckians </a:t>
            </a:r>
            <a:r>
              <a:rPr lang="en-US" sz="3200" dirty="0"/>
              <a:t>for Single Payer </a:t>
            </a:r>
            <a:r>
              <a:rPr lang="en-US" sz="3200" dirty="0" smtClean="0"/>
              <a:t>Healthcare event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Grand Rounds</a:t>
            </a:r>
            <a:r>
              <a:rPr lang="en-US" sz="3200" b="1" dirty="0" smtClean="0"/>
              <a:t>:  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800" b="1" dirty="0" smtClean="0"/>
              <a:t>Health Care:  A Business or a Public Good?  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b="1" dirty="0" smtClean="0"/>
              <a:t>Thur., Oct. 4 &amp; Fri., Oct. 5, 2018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Margaret Flowers, MD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126" y="1073301"/>
            <a:ext cx="6500948" cy="49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3925889" cy="4733879"/>
          </a:xfrm>
        </p:spPr>
        <p:txBody>
          <a:bodyPr/>
          <a:lstStyle/>
          <a:p>
            <a:r>
              <a:rPr lang="en-US" dirty="0" smtClean="0"/>
              <a:t>With women’s groups in the state Capitol in Frankfort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92" y="164891"/>
            <a:ext cx="4890542" cy="65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3" y="452718"/>
            <a:ext cx="3492708" cy="5003702"/>
          </a:xfrm>
        </p:spPr>
        <p:txBody>
          <a:bodyPr/>
          <a:lstStyle/>
          <a:p>
            <a:r>
              <a:rPr lang="en-US" dirty="0" smtClean="0"/>
              <a:t>Sit In at </a:t>
            </a:r>
            <a:br>
              <a:rPr lang="en-US" dirty="0" smtClean="0"/>
            </a:br>
            <a:r>
              <a:rPr lang="en-US" dirty="0" smtClean="0"/>
              <a:t>Sen. Mitch</a:t>
            </a:r>
            <a:br>
              <a:rPr lang="en-US" dirty="0" smtClean="0"/>
            </a:br>
            <a:r>
              <a:rPr lang="en-US" dirty="0" smtClean="0"/>
              <a:t>McConnell’s office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21" y="452718"/>
            <a:ext cx="7954780" cy="5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win elected </a:t>
            </a:r>
            <a:r>
              <a:rPr lang="en-US" dirty="0"/>
              <a:t>o</a:t>
            </a:r>
            <a:r>
              <a:rPr lang="en-US" dirty="0" smtClean="0"/>
              <a:t>fficials to support Single Payer</a:t>
            </a:r>
            <a:endParaRPr lang="en-US" dirty="0"/>
          </a:p>
        </p:txBody>
      </p:sp>
      <p:pic>
        <p:nvPicPr>
          <p:cNvPr id="3" name="Picture 2" descr="2017-04-08 10.37.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66" y="1727325"/>
            <a:ext cx="6067339" cy="4559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1398" y="6280252"/>
            <a:ext cx="444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Congressman John </a:t>
            </a:r>
            <a:r>
              <a:rPr lang="en-US" dirty="0" err="1" smtClean="0"/>
              <a:t>Yarmuth</a:t>
            </a:r>
            <a:r>
              <a:rPr lang="en-US" dirty="0" smtClean="0"/>
              <a:t>, (KY, D -3)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876578" cy="5618298"/>
          </a:xfrm>
        </p:spPr>
        <p:txBody>
          <a:bodyPr/>
          <a:lstStyle/>
          <a:p>
            <a:r>
              <a:rPr lang="en-US" sz="3600" dirty="0" smtClean="0"/>
              <a:t>Take the show on the road—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Films &amp; Single Payer programs across the state.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78" y="329783"/>
            <a:ext cx="8134663" cy="61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367319" cy="5948082"/>
          </a:xfrm>
        </p:spPr>
        <p:txBody>
          <a:bodyPr/>
          <a:lstStyle/>
          <a:p>
            <a:r>
              <a:rPr lang="en-US" dirty="0" smtClean="0"/>
              <a:t>Act boldly!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data &amp; the people are with us!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Educate.</a:t>
            </a:r>
            <a:br>
              <a:rPr lang="en-US" dirty="0" smtClean="0"/>
            </a:br>
            <a:r>
              <a:rPr lang="en-US" dirty="0" smtClean="0"/>
              <a:t>Organize.</a:t>
            </a:r>
            <a:br>
              <a:rPr lang="en-US" dirty="0" smtClean="0"/>
            </a:br>
            <a:r>
              <a:rPr lang="en-US" dirty="0" smtClean="0"/>
              <a:t>Speak with confidence.</a:t>
            </a:r>
            <a:br>
              <a:rPr lang="en-US" dirty="0" smtClean="0"/>
            </a:br>
            <a:r>
              <a:rPr lang="en-US" dirty="0" smtClean="0"/>
              <a:t>Make HR 676 happen.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341" y="1244742"/>
            <a:ext cx="107929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Key lessons from the KSPH experience:</a:t>
            </a:r>
          </a:p>
          <a:p>
            <a:endParaRPr lang="en-US" sz="2800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 Keep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 Educate &amp;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single payer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Stay positive: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ayer works;  most people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won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it.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 Energize:   Activities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people motivated. People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do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things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Actions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important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not only for the results,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but 	also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benefit of the activists.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 Plan:  Grand Rounds, Events, Actions, Fun Things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64695"/>
            <a:ext cx="8825657" cy="674557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points continued: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764" y="1558977"/>
            <a:ext cx="11392525" cy="5141626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KSPH is a </a:t>
            </a:r>
            <a:r>
              <a:rPr lang="en-US" sz="2800" u="sng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organization</a:t>
            </a:r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modest annual dues. </a:t>
            </a:r>
          </a:p>
          <a:p>
            <a:pPr lvl="1"/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Provides funds for the events we choose to do. </a:t>
            </a:r>
          </a:p>
          <a:p>
            <a:pPr lvl="1"/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ives supporters a concrete way to demonstrate support, </a:t>
            </a:r>
          </a:p>
          <a:p>
            <a:pPr lvl="1"/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Helps us to clearly identify our supporter base.</a:t>
            </a:r>
          </a:p>
          <a:p>
            <a:pPr lvl="1"/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Twice a month email newsletter and building of contact database.</a:t>
            </a:r>
          </a:p>
          <a:p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Regular meetings at the same day, same time, and same place has 		helped us build a cohesive organization.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494676"/>
            <a:ext cx="4751883" cy="3162924"/>
          </a:xfrm>
        </p:spPr>
        <p:txBody>
          <a:bodyPr/>
          <a:lstStyle/>
          <a:p>
            <a:r>
              <a:rPr lang="en-US" sz="3200" dirty="0" smtClean="0"/>
              <a:t>Weekly Radio Show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on Single Payer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7" y="284813"/>
            <a:ext cx="4883957" cy="63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27" y="452718"/>
            <a:ext cx="9384407" cy="585668"/>
          </a:xfrm>
        </p:spPr>
        <p:txBody>
          <a:bodyPr/>
          <a:lstStyle/>
          <a:p>
            <a:r>
              <a:rPr lang="en-US" dirty="0" smtClean="0"/>
              <a:t>Keep up-to-date website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34" y="1126760"/>
            <a:ext cx="8709383" cy="57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85" y="509667"/>
            <a:ext cx="7315199" cy="614595"/>
          </a:xfrm>
        </p:spPr>
        <p:txBody>
          <a:bodyPr/>
          <a:lstStyle/>
          <a:p>
            <a:r>
              <a:rPr lang="en-US" dirty="0" smtClean="0"/>
              <a:t>Resolutions for HR 676--</a:t>
            </a:r>
            <a:r>
              <a:rPr lang="en-US" dirty="0" err="1" smtClean="0"/>
              <a:t>Vicco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1" y="1088134"/>
            <a:ext cx="7240249" cy="55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4813"/>
            <a:ext cx="8825657" cy="659567"/>
          </a:xfrm>
        </p:spPr>
        <p:txBody>
          <a:bodyPr/>
          <a:lstStyle/>
          <a:p>
            <a:r>
              <a:rPr lang="en-US" dirty="0" smtClean="0"/>
              <a:t>Have some fun—Light up the night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105604"/>
            <a:ext cx="8274569" cy="55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7" y="314794"/>
            <a:ext cx="9455046" cy="63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3327</TotalTime>
  <Words>272</Words>
  <Application>Microsoft Office PowerPoint</Application>
  <PresentationFormat>Widescreen</PresentationFormat>
  <Paragraphs>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Chapter Building</vt:lpstr>
      <vt:lpstr>KSPH was founded in 2004 following a showing of the movie “Damaged Care”  “When big business threatens innocent lives for profit, she risked everything to bring the system to its knees.”</vt:lpstr>
      <vt:lpstr>PowerPoint Presentation</vt:lpstr>
      <vt:lpstr>Key points continued:</vt:lpstr>
      <vt:lpstr>Weekly Radio Show   on Single Payer</vt:lpstr>
      <vt:lpstr>Keep up-to-date website</vt:lpstr>
      <vt:lpstr>Resolutions for HR 676--Vicco</vt:lpstr>
      <vt:lpstr>Have some fun—Light up the night</vt:lpstr>
      <vt:lpstr>PowerPoint Presentation</vt:lpstr>
      <vt:lpstr>St. Patrick’s Day Parade</vt:lpstr>
      <vt:lpstr>Support Medical Students</vt:lpstr>
      <vt:lpstr>Med Students at a discussion with Dr. Margaret Flowers</vt:lpstr>
      <vt:lpstr>Sit In at Humana to End  Denial of Care</vt:lpstr>
      <vt:lpstr>Show “Fix It” everywhere</vt:lpstr>
      <vt:lpstr>Let insurance workers know they have a future with HR 676</vt:lpstr>
      <vt:lpstr>Marching with labor unions</vt:lpstr>
      <vt:lpstr>Walk the Walks-  with tiny flyers</vt:lpstr>
      <vt:lpstr>Plan Events</vt:lpstr>
      <vt:lpstr>Set up Booths  fairs, Labor Day,  markets </vt:lpstr>
      <vt:lpstr>Sidewalk   Town  Hall</vt:lpstr>
      <vt:lpstr>“Of all the forms of inequality, injustice in health care is the most shocking and inhumane.” Dr. Martin Luther King, Jr. </vt:lpstr>
      <vt:lpstr>Everybody In, Nobody Out</vt:lpstr>
      <vt:lpstr>Kentuckians for Single Payer Healthcare event  Grand Rounds:    Health Care:  A Business or a Public Good?    Thur., Oct. 4 &amp; Fri., Oct. 5, 2018 Margaret Flowers, MD</vt:lpstr>
      <vt:lpstr>With women’s groups in the state Capitol in Frankfort  </vt:lpstr>
      <vt:lpstr>Sit In at  Sen. Mitch McConnell’s office</vt:lpstr>
      <vt:lpstr>Work to win elected officials to support Single Payer</vt:lpstr>
      <vt:lpstr>Take the show on the road—  Films &amp; Single Payer programs across the state.</vt:lpstr>
      <vt:lpstr>Act boldly!  The data &amp; the people are with us!  Educate. Organize. Speak with confidence. Make HR 676 happen.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Building</dc:title>
  <dc:creator>Kay Tillow</dc:creator>
  <cp:lastModifiedBy>Matthew Petty</cp:lastModifiedBy>
  <cp:revision>50</cp:revision>
  <dcterms:created xsi:type="dcterms:W3CDTF">2017-10-08T17:09:15Z</dcterms:created>
  <dcterms:modified xsi:type="dcterms:W3CDTF">2018-10-31T19:16:15Z</dcterms:modified>
</cp:coreProperties>
</file>