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6858000" cx="12192000"/>
  <p:notesSz cx="7010400" cy="9296400"/>
  <p:embeddedFontLst>
    <p:embeddedFont>
      <p:font typeface="Century Gothic"/>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CenturyGothic-regular.fntdata"/><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CenturyGothic-italic.fntdata"/><Relationship Id="rId10" Type="http://schemas.openxmlformats.org/officeDocument/2006/relationships/slide" Target="slides/slide6.xml"/><Relationship Id="rId32" Type="http://schemas.openxmlformats.org/officeDocument/2006/relationships/font" Target="fonts/CenturyGothic-bold.fntdata"/><Relationship Id="rId13" Type="http://schemas.openxmlformats.org/officeDocument/2006/relationships/slide" Target="slides/slide9.xml"/><Relationship Id="rId12" Type="http://schemas.openxmlformats.org/officeDocument/2006/relationships/slide" Target="slides/slide8.xml"/><Relationship Id="rId34" Type="http://schemas.openxmlformats.org/officeDocument/2006/relationships/font" Target="fonts/CenturyGothic-boldItalic.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01025" y="4415775"/>
            <a:ext cx="5608300" cy="4183375"/>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p1: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p10: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0: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p11: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1: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p12: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2: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p13: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3: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p14: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4: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45bccd02b8_0_18:notes"/>
          <p:cNvSpPr txBox="1"/>
          <p:nvPr>
            <p:ph idx="1" type="body"/>
          </p:nvPr>
        </p:nvSpPr>
        <p:spPr>
          <a:xfrm>
            <a:off x="701025" y="4415775"/>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45bccd02b8_0_18:notes"/>
          <p:cNvSpPr/>
          <p:nvPr>
            <p:ph idx="2" type="sldImg"/>
          </p:nvPr>
        </p:nvSpPr>
        <p:spPr>
          <a:xfrm>
            <a:off x="1168625" y="697225"/>
            <a:ext cx="4673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p15: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5: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p16: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6: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p17: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7: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p18: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8: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p2: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p19: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9: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p20: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0: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p21: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1: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p22: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2: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p23: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3: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g45bccd02b8_0_10:notes"/>
          <p:cNvSpPr txBox="1"/>
          <p:nvPr>
            <p:ph idx="1" type="body"/>
          </p:nvPr>
        </p:nvSpPr>
        <p:spPr>
          <a:xfrm>
            <a:off x="701025" y="4415775"/>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45bccd02b8_0_10:notes"/>
          <p:cNvSpPr/>
          <p:nvPr>
            <p:ph idx="2" type="sldImg"/>
          </p:nvPr>
        </p:nvSpPr>
        <p:spPr>
          <a:xfrm>
            <a:off x="1168625" y="697225"/>
            <a:ext cx="4673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p24: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4: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p3: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3: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p4: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4: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p5: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5: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p6: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6: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p7: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7: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p8: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8: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p9: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9: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2" name="Shape 22"/>
        <p:cNvGrpSpPr/>
        <p:nvPr/>
      </p:nvGrpSpPr>
      <p:grpSpPr>
        <a:xfrm>
          <a:off x="0" y="0"/>
          <a:ext cx="0" cy="0"/>
          <a:chOff x="0" y="0"/>
          <a:chExt cx="0" cy="0"/>
        </a:xfrm>
      </p:grpSpPr>
      <p:grpSp>
        <p:nvGrpSpPr>
          <p:cNvPr id="23" name="Google Shape;23;p2"/>
          <p:cNvGrpSpPr/>
          <p:nvPr/>
        </p:nvGrpSpPr>
        <p:grpSpPr>
          <a:xfrm>
            <a:off x="0" y="-8467"/>
            <a:ext cx="12192000" cy="6866467"/>
            <a:chOff x="0" y="-8467"/>
            <a:chExt cx="12192000" cy="6866467"/>
          </a:xfrm>
        </p:grpSpPr>
        <p:cxnSp>
          <p:nvCxnSpPr>
            <p:cNvPr id="24" name="Google Shape;24;p2"/>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25" name="Google Shape;25;p2"/>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26" name="Google Shape;26;p2"/>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27" name="Google Shape;27;p2"/>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8" name="Google Shape;28;p2"/>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30" name="Google Shape;30;p2"/>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31" name="Google Shape;31;p2"/>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32" name="Google Shape;32;p2"/>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rot="10800000">
              <a:off x="0" y="0"/>
              <a:ext cx="842596" cy="5666154"/>
            </a:xfrm>
            <a:prstGeom prst="triangle">
              <a:avLst>
                <a:gd fmla="val 10000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2"/>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lstStyle>
            <a:lvl1pPr lvl="0" marR="0" rtl="0" algn="r">
              <a:spcBef>
                <a:spcPts val="0"/>
              </a:spcBef>
              <a:spcAft>
                <a:spcPts val="0"/>
              </a:spcAft>
              <a:buClr>
                <a:schemeClr val="accent1"/>
              </a:buClr>
              <a:buSzPts val="5400"/>
              <a:buFont typeface="Trebuchet MS"/>
              <a:buNone/>
              <a:defRPr b="0" i="0" sz="54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35" name="Google Shape;35;p2"/>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lstStyle>
            <a:lvl1pPr lvl="0" marR="0" rtl="0" algn="r">
              <a:spcBef>
                <a:spcPts val="1000"/>
              </a:spcBef>
              <a:spcAft>
                <a:spcPts val="0"/>
              </a:spcAft>
              <a:buClr>
                <a:schemeClr val="accent1"/>
              </a:buClr>
              <a:buSzPts val="1440"/>
              <a:buFont typeface="Noto Sans Symbols"/>
              <a:buNone/>
              <a:defRPr b="0" i="0" sz="1800" u="none" cap="none" strike="noStrike">
                <a:solidFill>
                  <a:srgbClr val="7F7F7F"/>
                </a:solidFill>
                <a:latin typeface="Trebuchet MS"/>
                <a:ea typeface="Trebuchet MS"/>
                <a:cs typeface="Trebuchet MS"/>
                <a:sym typeface="Trebuchet MS"/>
              </a:defRPr>
            </a:lvl1pPr>
            <a:lvl2pPr lvl="1" marR="0" rtl="0" algn="ctr">
              <a:spcBef>
                <a:spcPts val="1000"/>
              </a:spcBef>
              <a:spcAft>
                <a:spcPts val="0"/>
              </a:spcAft>
              <a:buClr>
                <a:schemeClr val="accent1"/>
              </a:buClr>
              <a:buSzPts val="1280"/>
              <a:buFont typeface="Noto Sans Symbols"/>
              <a:buNone/>
              <a:defRPr b="0" i="0" sz="1600" u="none" cap="none" strike="noStrike">
                <a:solidFill>
                  <a:srgbClr val="888888"/>
                </a:solidFill>
                <a:latin typeface="Trebuchet MS"/>
                <a:ea typeface="Trebuchet MS"/>
                <a:cs typeface="Trebuchet MS"/>
                <a:sym typeface="Trebuchet MS"/>
              </a:defRPr>
            </a:lvl2pPr>
            <a:lvl3pPr lvl="2" marR="0" rtl="0" algn="ctr">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3pPr>
            <a:lvl4pPr lvl="3" marR="0" rtl="0" algn="ctr">
              <a:spcBef>
                <a:spcPts val="1000"/>
              </a:spcBef>
              <a:spcAft>
                <a:spcPts val="0"/>
              </a:spcAft>
              <a:buClr>
                <a:schemeClr val="accent1"/>
              </a:buClr>
              <a:buSzPts val="960"/>
              <a:buFont typeface="Noto Sans Symbols"/>
              <a:buNone/>
              <a:defRPr b="0" i="0" sz="1200" u="none" cap="none" strike="noStrike">
                <a:solidFill>
                  <a:srgbClr val="888888"/>
                </a:solidFill>
                <a:latin typeface="Trebuchet MS"/>
                <a:ea typeface="Trebuchet MS"/>
                <a:cs typeface="Trebuchet MS"/>
                <a:sym typeface="Trebuchet MS"/>
              </a:defRPr>
            </a:lvl4pPr>
            <a:lvl5pPr lvl="4" marR="0" rtl="0" algn="ctr">
              <a:spcBef>
                <a:spcPts val="1000"/>
              </a:spcBef>
              <a:spcAft>
                <a:spcPts val="0"/>
              </a:spcAft>
              <a:buClr>
                <a:schemeClr val="accent1"/>
              </a:buClr>
              <a:buSzPts val="960"/>
              <a:buFont typeface="Noto Sans Symbols"/>
              <a:buNone/>
              <a:defRPr b="0" i="0" sz="1200" u="none" cap="none" strike="noStrike">
                <a:solidFill>
                  <a:srgbClr val="888888"/>
                </a:solidFill>
                <a:latin typeface="Trebuchet MS"/>
                <a:ea typeface="Trebuchet MS"/>
                <a:cs typeface="Trebuchet MS"/>
                <a:sym typeface="Trebuchet MS"/>
              </a:defRPr>
            </a:lvl5pPr>
            <a:lvl6pPr lvl="5" marR="0" rtl="0" algn="ctr">
              <a:spcBef>
                <a:spcPts val="1000"/>
              </a:spcBef>
              <a:spcAft>
                <a:spcPts val="0"/>
              </a:spcAft>
              <a:buClr>
                <a:schemeClr val="accent1"/>
              </a:buClr>
              <a:buSzPts val="960"/>
              <a:buFont typeface="Noto Sans Symbols"/>
              <a:buNone/>
              <a:defRPr b="0" i="0" sz="1200" u="none" cap="none" strike="noStrike">
                <a:solidFill>
                  <a:srgbClr val="888888"/>
                </a:solidFill>
                <a:latin typeface="Trebuchet MS"/>
                <a:ea typeface="Trebuchet MS"/>
                <a:cs typeface="Trebuchet MS"/>
                <a:sym typeface="Trebuchet MS"/>
              </a:defRPr>
            </a:lvl6pPr>
            <a:lvl7pPr lvl="6" marR="0" rtl="0" algn="ctr">
              <a:spcBef>
                <a:spcPts val="1000"/>
              </a:spcBef>
              <a:spcAft>
                <a:spcPts val="0"/>
              </a:spcAft>
              <a:buClr>
                <a:schemeClr val="accent1"/>
              </a:buClr>
              <a:buSzPts val="960"/>
              <a:buFont typeface="Noto Sans Symbols"/>
              <a:buNone/>
              <a:defRPr b="0" i="0" sz="1200" u="none" cap="none" strike="noStrike">
                <a:solidFill>
                  <a:srgbClr val="888888"/>
                </a:solidFill>
                <a:latin typeface="Trebuchet MS"/>
                <a:ea typeface="Trebuchet MS"/>
                <a:cs typeface="Trebuchet MS"/>
                <a:sym typeface="Trebuchet MS"/>
              </a:defRPr>
            </a:lvl7pPr>
            <a:lvl8pPr lvl="7" marR="0" rtl="0" algn="ctr">
              <a:spcBef>
                <a:spcPts val="1000"/>
              </a:spcBef>
              <a:spcAft>
                <a:spcPts val="0"/>
              </a:spcAft>
              <a:buClr>
                <a:schemeClr val="accent1"/>
              </a:buClr>
              <a:buSzPts val="960"/>
              <a:buFont typeface="Noto Sans Symbols"/>
              <a:buNone/>
              <a:defRPr b="0" i="0" sz="1200" u="none" cap="none" strike="noStrike">
                <a:solidFill>
                  <a:srgbClr val="888888"/>
                </a:solidFill>
                <a:latin typeface="Trebuchet MS"/>
                <a:ea typeface="Trebuchet MS"/>
                <a:cs typeface="Trebuchet MS"/>
                <a:sym typeface="Trebuchet MS"/>
              </a:defRPr>
            </a:lvl8pPr>
            <a:lvl9pPr lvl="8" marR="0" rtl="0" algn="ctr">
              <a:spcBef>
                <a:spcPts val="1000"/>
              </a:spcBef>
              <a:spcAft>
                <a:spcPts val="0"/>
              </a:spcAft>
              <a:buClr>
                <a:schemeClr val="accent1"/>
              </a:buClr>
              <a:buSzPts val="960"/>
              <a:buFont typeface="Noto Sans Symbols"/>
              <a:buNone/>
              <a:defRPr b="0" i="0" sz="1200" u="none" cap="none" strike="noStrike">
                <a:solidFill>
                  <a:srgbClr val="888888"/>
                </a:solidFill>
                <a:latin typeface="Trebuchet MS"/>
                <a:ea typeface="Trebuchet MS"/>
                <a:cs typeface="Trebuchet MS"/>
                <a:sym typeface="Trebuchet MS"/>
              </a:defRPr>
            </a:lvl9pPr>
          </a:lstStyle>
          <a:p/>
        </p:txBody>
      </p:sp>
      <p:sp>
        <p:nvSpPr>
          <p:cNvPr id="36" name="Google Shape;36;p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37" name="Google Shape;37;p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38" name="Google Shape;38;p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9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9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9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9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9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9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9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aption">
  <p:cSld name="Title and Caption">
    <p:spTree>
      <p:nvGrpSpPr>
        <p:cNvPr id="90" name="Shape 90"/>
        <p:cNvGrpSpPr/>
        <p:nvPr/>
      </p:nvGrpSpPr>
      <p:grpSpPr>
        <a:xfrm>
          <a:off x="0" y="0"/>
          <a:ext cx="0" cy="0"/>
          <a:chOff x="0" y="0"/>
          <a:chExt cx="0" cy="0"/>
        </a:xfrm>
      </p:grpSpPr>
      <p:sp>
        <p:nvSpPr>
          <p:cNvPr id="91" name="Google Shape;91;p11"/>
          <p:cNvSpPr txBox="1"/>
          <p:nvPr>
            <p:ph type="title"/>
          </p:nvPr>
        </p:nvSpPr>
        <p:spPr>
          <a:xfrm>
            <a:off x="677335" y="609600"/>
            <a:ext cx="8596668" cy="34036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Clr>
                <a:schemeClr val="accent1"/>
              </a:buClr>
              <a:buSzPts val="4400"/>
              <a:buFont typeface="Trebuchet MS"/>
              <a:buNone/>
              <a:defRPr b="0" i="0" sz="44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92" name="Google Shape;92;p11"/>
          <p:cNvSpPr txBox="1"/>
          <p:nvPr>
            <p:ph idx="1" type="body"/>
          </p:nvPr>
        </p:nvSpPr>
        <p:spPr>
          <a:xfrm>
            <a:off x="677335" y="4470400"/>
            <a:ext cx="8596668" cy="1570962"/>
          </a:xfrm>
          <a:prstGeom prst="rect">
            <a:avLst/>
          </a:prstGeom>
          <a:noFill/>
          <a:ln>
            <a:noFill/>
          </a:ln>
        </p:spPr>
        <p:txBody>
          <a:bodyPr anchorCtr="0" anchor="ctr" bIns="45700" lIns="91425" spcFirstLastPara="1" rIns="91425" wrap="square" tIns="45700"/>
          <a:lstStyle>
            <a:lvl1pPr indent="-228600" lvl="0" marL="457200" marR="0" rtl="0" algn="l">
              <a:spcBef>
                <a:spcPts val="1000"/>
              </a:spcBef>
              <a:spcAft>
                <a:spcPts val="0"/>
              </a:spcAft>
              <a:buClr>
                <a:schemeClr val="accent1"/>
              </a:buClr>
              <a:buSzPts val="1440"/>
              <a:buFont typeface="Noto Sans Symbols"/>
              <a:buNone/>
              <a:defRPr b="0" i="0" sz="1800" u="none" cap="none" strike="noStrike">
                <a:solidFill>
                  <a:srgbClr val="3F3F3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440"/>
              <a:buFont typeface="Noto Sans Symbols"/>
              <a:buNone/>
              <a:defRPr b="0" i="0" sz="1800" u="none" cap="none" strike="noStrike">
                <a:solidFill>
                  <a:srgbClr val="888888"/>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280"/>
              <a:buFont typeface="Noto Sans Symbols"/>
              <a:buNone/>
              <a:defRPr b="0" i="0" sz="1600" u="none" cap="none" strike="noStrike">
                <a:solidFill>
                  <a:srgbClr val="888888"/>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9pPr>
          </a:lstStyle>
          <a:p/>
        </p:txBody>
      </p:sp>
      <p:sp>
        <p:nvSpPr>
          <p:cNvPr id="93" name="Google Shape;93;p1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94" name="Google Shape;94;p1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95" name="Google Shape;95;p1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accent1"/>
                </a:solidFill>
                <a:latin typeface="Trebuchet MS"/>
                <a:ea typeface="Trebuchet MS"/>
                <a:cs typeface="Trebuchet MS"/>
                <a:sym typeface="Trebuchet MS"/>
              </a:defRPr>
            </a:lvl1pPr>
            <a:lvl2pPr indent="0" lvl="1" marL="0" marR="0" rtl="0" algn="r">
              <a:spcBef>
                <a:spcPts val="0"/>
              </a:spcBef>
              <a:buNone/>
              <a:defRPr sz="900">
                <a:solidFill>
                  <a:schemeClr val="accent1"/>
                </a:solidFill>
                <a:latin typeface="Trebuchet MS"/>
                <a:ea typeface="Trebuchet MS"/>
                <a:cs typeface="Trebuchet MS"/>
                <a:sym typeface="Trebuchet MS"/>
              </a:defRPr>
            </a:lvl2pPr>
            <a:lvl3pPr indent="0" lvl="2" marL="0" marR="0" rtl="0" algn="r">
              <a:spcBef>
                <a:spcPts val="0"/>
              </a:spcBef>
              <a:buNone/>
              <a:defRPr sz="900">
                <a:solidFill>
                  <a:schemeClr val="accent1"/>
                </a:solidFill>
                <a:latin typeface="Trebuchet MS"/>
                <a:ea typeface="Trebuchet MS"/>
                <a:cs typeface="Trebuchet MS"/>
                <a:sym typeface="Trebuchet MS"/>
              </a:defRPr>
            </a:lvl3pPr>
            <a:lvl4pPr indent="0" lvl="3" marL="0" marR="0" rtl="0" algn="r">
              <a:spcBef>
                <a:spcPts val="0"/>
              </a:spcBef>
              <a:buNone/>
              <a:defRPr sz="900">
                <a:solidFill>
                  <a:schemeClr val="accent1"/>
                </a:solidFill>
                <a:latin typeface="Trebuchet MS"/>
                <a:ea typeface="Trebuchet MS"/>
                <a:cs typeface="Trebuchet MS"/>
                <a:sym typeface="Trebuchet MS"/>
              </a:defRPr>
            </a:lvl4pPr>
            <a:lvl5pPr indent="0" lvl="4" marL="0" marR="0" rtl="0" algn="r">
              <a:spcBef>
                <a:spcPts val="0"/>
              </a:spcBef>
              <a:buNone/>
              <a:defRPr sz="900">
                <a:solidFill>
                  <a:schemeClr val="accent1"/>
                </a:solidFill>
                <a:latin typeface="Trebuchet MS"/>
                <a:ea typeface="Trebuchet MS"/>
                <a:cs typeface="Trebuchet MS"/>
                <a:sym typeface="Trebuchet MS"/>
              </a:defRPr>
            </a:lvl5pPr>
            <a:lvl6pPr indent="0" lvl="5" marL="0" marR="0" rtl="0" algn="r">
              <a:spcBef>
                <a:spcPts val="0"/>
              </a:spcBef>
              <a:buNone/>
              <a:defRPr sz="900">
                <a:solidFill>
                  <a:schemeClr val="accent1"/>
                </a:solidFill>
                <a:latin typeface="Trebuchet MS"/>
                <a:ea typeface="Trebuchet MS"/>
                <a:cs typeface="Trebuchet MS"/>
                <a:sym typeface="Trebuchet MS"/>
              </a:defRPr>
            </a:lvl6pPr>
            <a:lvl7pPr indent="0" lvl="6" marL="0" marR="0" rtl="0" algn="r">
              <a:spcBef>
                <a:spcPts val="0"/>
              </a:spcBef>
              <a:buNone/>
              <a:defRPr sz="900">
                <a:solidFill>
                  <a:schemeClr val="accent1"/>
                </a:solidFill>
                <a:latin typeface="Trebuchet MS"/>
                <a:ea typeface="Trebuchet MS"/>
                <a:cs typeface="Trebuchet MS"/>
                <a:sym typeface="Trebuchet MS"/>
              </a:defRPr>
            </a:lvl7pPr>
            <a:lvl8pPr indent="0" lvl="7" marL="0" marR="0" rtl="0" algn="r">
              <a:spcBef>
                <a:spcPts val="0"/>
              </a:spcBef>
              <a:buNone/>
              <a:defRPr sz="900">
                <a:solidFill>
                  <a:schemeClr val="accent1"/>
                </a:solidFill>
                <a:latin typeface="Trebuchet MS"/>
                <a:ea typeface="Trebuchet MS"/>
                <a:cs typeface="Trebuchet MS"/>
                <a:sym typeface="Trebuchet MS"/>
              </a:defRPr>
            </a:lvl8pPr>
            <a:lvl9pPr indent="0" lvl="8" marL="0" marR="0" rtl="0" algn="r">
              <a:spcBef>
                <a:spcPts val="0"/>
              </a:spcBef>
              <a:buNone/>
              <a:defRPr sz="900">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with Caption">
  <p:cSld name="Quote with Caption">
    <p:spTree>
      <p:nvGrpSpPr>
        <p:cNvPr id="96" name="Shape 96"/>
        <p:cNvGrpSpPr/>
        <p:nvPr/>
      </p:nvGrpSpPr>
      <p:grpSpPr>
        <a:xfrm>
          <a:off x="0" y="0"/>
          <a:ext cx="0" cy="0"/>
          <a:chOff x="0" y="0"/>
          <a:chExt cx="0" cy="0"/>
        </a:xfrm>
      </p:grpSpPr>
      <p:sp>
        <p:nvSpPr>
          <p:cNvPr id="97" name="Google Shape;97;p12"/>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Clr>
                <a:schemeClr val="accent1"/>
              </a:buClr>
              <a:buSzPts val="4400"/>
              <a:buFont typeface="Trebuchet MS"/>
              <a:buNone/>
              <a:defRPr b="0" i="0" sz="44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98" name="Google Shape;98;p12"/>
          <p:cNvSpPr txBox="1"/>
          <p:nvPr>
            <p:ph idx="1" type="body"/>
          </p:nvPr>
        </p:nvSpPr>
        <p:spPr>
          <a:xfrm>
            <a:off x="1366139" y="3632200"/>
            <a:ext cx="7224524" cy="381000"/>
          </a:xfrm>
          <a:prstGeom prst="rect">
            <a:avLst/>
          </a:prstGeom>
          <a:noFill/>
          <a:ln>
            <a:noFill/>
          </a:ln>
        </p:spPr>
        <p:txBody>
          <a:bodyPr anchorCtr="0" anchor="ctr" bIns="45700" lIns="91425" spcFirstLastPara="1" rIns="91425" wrap="square" tIns="45700"/>
          <a:lstStyle>
            <a:lvl1pPr indent="-228600" lvl="0" marL="457200" marR="0" rtl="0" algn="l">
              <a:spcBef>
                <a:spcPts val="1000"/>
              </a:spcBef>
              <a:spcAft>
                <a:spcPts val="0"/>
              </a:spcAft>
              <a:buClr>
                <a:schemeClr val="accent1"/>
              </a:buClr>
              <a:buSzPts val="1280"/>
              <a:buFont typeface="Noto Sans Symbols"/>
              <a:buNone/>
              <a:defRPr b="0" i="0" sz="1600" u="none" cap="none" strike="noStrike">
                <a:solidFill>
                  <a:srgbClr val="7F7F7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120"/>
              <a:buFont typeface="Noto Sans Symbols"/>
              <a:buNone/>
              <a:defRPr b="0" i="0" sz="1400" u="none" cap="none" strike="noStrike">
                <a:solidFill>
                  <a:srgbClr val="3F3F3F"/>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99" name="Google Shape;99;p12"/>
          <p:cNvSpPr txBox="1"/>
          <p:nvPr>
            <p:ph idx="2" type="body"/>
          </p:nvPr>
        </p:nvSpPr>
        <p:spPr>
          <a:xfrm>
            <a:off x="677335" y="4470400"/>
            <a:ext cx="8596668" cy="1570962"/>
          </a:xfrm>
          <a:prstGeom prst="rect">
            <a:avLst/>
          </a:prstGeom>
          <a:noFill/>
          <a:ln>
            <a:noFill/>
          </a:ln>
        </p:spPr>
        <p:txBody>
          <a:bodyPr anchorCtr="0" anchor="ctr" bIns="45700" lIns="91425" spcFirstLastPara="1" rIns="91425" wrap="square" tIns="45700"/>
          <a:lstStyle>
            <a:lvl1pPr indent="-228600" lvl="0" marL="457200" marR="0" rtl="0" algn="l">
              <a:spcBef>
                <a:spcPts val="1000"/>
              </a:spcBef>
              <a:spcAft>
                <a:spcPts val="0"/>
              </a:spcAft>
              <a:buClr>
                <a:schemeClr val="accent1"/>
              </a:buClr>
              <a:buSzPts val="1440"/>
              <a:buFont typeface="Noto Sans Symbols"/>
              <a:buNone/>
              <a:defRPr b="0" i="0" sz="1800" u="none" cap="none" strike="noStrike">
                <a:solidFill>
                  <a:srgbClr val="3F3F3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440"/>
              <a:buFont typeface="Noto Sans Symbols"/>
              <a:buNone/>
              <a:defRPr b="0" i="0" sz="1800" u="none" cap="none" strike="noStrike">
                <a:solidFill>
                  <a:srgbClr val="888888"/>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280"/>
              <a:buFont typeface="Noto Sans Symbols"/>
              <a:buNone/>
              <a:defRPr b="0" i="0" sz="1600" u="none" cap="none" strike="noStrike">
                <a:solidFill>
                  <a:srgbClr val="888888"/>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9pPr>
          </a:lstStyle>
          <a:p/>
        </p:txBody>
      </p:sp>
      <p:sp>
        <p:nvSpPr>
          <p:cNvPr id="100" name="Google Shape;100;p1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01" name="Google Shape;101;p1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02" name="Google Shape;102;p1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accent1"/>
                </a:solidFill>
                <a:latin typeface="Trebuchet MS"/>
                <a:ea typeface="Trebuchet MS"/>
                <a:cs typeface="Trebuchet MS"/>
                <a:sym typeface="Trebuchet MS"/>
              </a:defRPr>
            </a:lvl1pPr>
            <a:lvl2pPr indent="0" lvl="1" marL="0" marR="0" rtl="0" algn="r">
              <a:spcBef>
                <a:spcPts val="0"/>
              </a:spcBef>
              <a:buNone/>
              <a:defRPr sz="900">
                <a:solidFill>
                  <a:schemeClr val="accent1"/>
                </a:solidFill>
                <a:latin typeface="Trebuchet MS"/>
                <a:ea typeface="Trebuchet MS"/>
                <a:cs typeface="Trebuchet MS"/>
                <a:sym typeface="Trebuchet MS"/>
              </a:defRPr>
            </a:lvl2pPr>
            <a:lvl3pPr indent="0" lvl="2" marL="0" marR="0" rtl="0" algn="r">
              <a:spcBef>
                <a:spcPts val="0"/>
              </a:spcBef>
              <a:buNone/>
              <a:defRPr sz="900">
                <a:solidFill>
                  <a:schemeClr val="accent1"/>
                </a:solidFill>
                <a:latin typeface="Trebuchet MS"/>
                <a:ea typeface="Trebuchet MS"/>
                <a:cs typeface="Trebuchet MS"/>
                <a:sym typeface="Trebuchet MS"/>
              </a:defRPr>
            </a:lvl3pPr>
            <a:lvl4pPr indent="0" lvl="3" marL="0" marR="0" rtl="0" algn="r">
              <a:spcBef>
                <a:spcPts val="0"/>
              </a:spcBef>
              <a:buNone/>
              <a:defRPr sz="900">
                <a:solidFill>
                  <a:schemeClr val="accent1"/>
                </a:solidFill>
                <a:latin typeface="Trebuchet MS"/>
                <a:ea typeface="Trebuchet MS"/>
                <a:cs typeface="Trebuchet MS"/>
                <a:sym typeface="Trebuchet MS"/>
              </a:defRPr>
            </a:lvl4pPr>
            <a:lvl5pPr indent="0" lvl="4" marL="0" marR="0" rtl="0" algn="r">
              <a:spcBef>
                <a:spcPts val="0"/>
              </a:spcBef>
              <a:buNone/>
              <a:defRPr sz="900">
                <a:solidFill>
                  <a:schemeClr val="accent1"/>
                </a:solidFill>
                <a:latin typeface="Trebuchet MS"/>
                <a:ea typeface="Trebuchet MS"/>
                <a:cs typeface="Trebuchet MS"/>
                <a:sym typeface="Trebuchet MS"/>
              </a:defRPr>
            </a:lvl5pPr>
            <a:lvl6pPr indent="0" lvl="5" marL="0" marR="0" rtl="0" algn="r">
              <a:spcBef>
                <a:spcPts val="0"/>
              </a:spcBef>
              <a:buNone/>
              <a:defRPr sz="900">
                <a:solidFill>
                  <a:schemeClr val="accent1"/>
                </a:solidFill>
                <a:latin typeface="Trebuchet MS"/>
                <a:ea typeface="Trebuchet MS"/>
                <a:cs typeface="Trebuchet MS"/>
                <a:sym typeface="Trebuchet MS"/>
              </a:defRPr>
            </a:lvl6pPr>
            <a:lvl7pPr indent="0" lvl="6" marL="0" marR="0" rtl="0" algn="r">
              <a:spcBef>
                <a:spcPts val="0"/>
              </a:spcBef>
              <a:buNone/>
              <a:defRPr sz="900">
                <a:solidFill>
                  <a:schemeClr val="accent1"/>
                </a:solidFill>
                <a:latin typeface="Trebuchet MS"/>
                <a:ea typeface="Trebuchet MS"/>
                <a:cs typeface="Trebuchet MS"/>
                <a:sym typeface="Trebuchet MS"/>
              </a:defRPr>
            </a:lvl7pPr>
            <a:lvl8pPr indent="0" lvl="7" marL="0" marR="0" rtl="0" algn="r">
              <a:spcBef>
                <a:spcPts val="0"/>
              </a:spcBef>
              <a:buNone/>
              <a:defRPr sz="900">
                <a:solidFill>
                  <a:schemeClr val="accent1"/>
                </a:solidFill>
                <a:latin typeface="Trebuchet MS"/>
                <a:ea typeface="Trebuchet MS"/>
                <a:cs typeface="Trebuchet MS"/>
                <a:sym typeface="Trebuchet MS"/>
              </a:defRPr>
            </a:lvl8pPr>
            <a:lvl9pPr indent="0" lvl="8" marL="0" marR="0" rtl="0" algn="r">
              <a:spcBef>
                <a:spcPts val="0"/>
              </a:spcBef>
              <a:buNone/>
              <a:defRPr sz="900">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103" name="Google Shape;103;p12"/>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rgbClr val="BFE471"/>
                </a:solidFill>
                <a:latin typeface="Arial"/>
                <a:ea typeface="Arial"/>
                <a:cs typeface="Arial"/>
                <a:sym typeface="Arial"/>
              </a:rPr>
              <a:t>“</a:t>
            </a:r>
            <a:endParaRPr/>
          </a:p>
        </p:txBody>
      </p:sp>
      <p:sp>
        <p:nvSpPr>
          <p:cNvPr id="104" name="Google Shape;104;p12"/>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rgbClr val="BFE471"/>
                </a:solidFill>
                <a:latin typeface="Arial"/>
                <a:ea typeface="Arial"/>
                <a:cs typeface="Arial"/>
                <a:sym typeface="Arial"/>
              </a:rPr>
              <a:t>”</a:t>
            </a:r>
            <a:endParaRPr sz="1800">
              <a:solidFill>
                <a:srgbClr val="BFE47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ame Card">
  <p:cSld name="Name Card">
    <p:spTree>
      <p:nvGrpSpPr>
        <p:cNvPr id="105" name="Shape 105"/>
        <p:cNvGrpSpPr/>
        <p:nvPr/>
      </p:nvGrpSpPr>
      <p:grpSpPr>
        <a:xfrm>
          <a:off x="0" y="0"/>
          <a:ext cx="0" cy="0"/>
          <a:chOff x="0" y="0"/>
          <a:chExt cx="0" cy="0"/>
        </a:xfrm>
      </p:grpSpPr>
      <p:sp>
        <p:nvSpPr>
          <p:cNvPr id="106" name="Google Shape;106;p13"/>
          <p:cNvSpPr txBox="1"/>
          <p:nvPr>
            <p:ph type="title"/>
          </p:nvPr>
        </p:nvSpPr>
        <p:spPr>
          <a:xfrm>
            <a:off x="677335" y="1931988"/>
            <a:ext cx="8596668" cy="2595460"/>
          </a:xfrm>
          <a:prstGeom prst="rect">
            <a:avLst/>
          </a:prstGeom>
          <a:noFill/>
          <a:ln>
            <a:noFill/>
          </a:ln>
        </p:spPr>
        <p:txBody>
          <a:bodyPr anchorCtr="0" anchor="b" bIns="45700" lIns="91425" spcFirstLastPara="1" rIns="91425" wrap="square" tIns="45700"/>
          <a:lstStyle>
            <a:lvl1pPr lvl="0" marR="0" rtl="0" algn="l">
              <a:spcBef>
                <a:spcPts val="0"/>
              </a:spcBef>
              <a:spcAft>
                <a:spcPts val="0"/>
              </a:spcAft>
              <a:buClr>
                <a:schemeClr val="accent1"/>
              </a:buClr>
              <a:buSzPts val="4400"/>
              <a:buFont typeface="Trebuchet MS"/>
              <a:buNone/>
              <a:defRPr b="0" i="0" sz="44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07" name="Google Shape;107;p13"/>
          <p:cNvSpPr txBox="1"/>
          <p:nvPr>
            <p:ph idx="1" type="body"/>
          </p:nvPr>
        </p:nvSpPr>
        <p:spPr>
          <a:xfrm>
            <a:off x="677335" y="4527448"/>
            <a:ext cx="8596668" cy="1513914"/>
          </a:xfrm>
          <a:prstGeom prst="rect">
            <a:avLst/>
          </a:prstGeom>
          <a:noFill/>
          <a:ln>
            <a:noFill/>
          </a:ln>
        </p:spPr>
        <p:txBody>
          <a:bodyPr anchorCtr="0" anchor="t" bIns="45700" lIns="91425" spcFirstLastPara="1" rIns="91425" wrap="square" tIns="45700"/>
          <a:lstStyle>
            <a:lvl1pPr indent="-228600" lvl="0" marL="457200" marR="0" rtl="0" algn="l">
              <a:spcBef>
                <a:spcPts val="1000"/>
              </a:spcBef>
              <a:spcAft>
                <a:spcPts val="0"/>
              </a:spcAft>
              <a:buClr>
                <a:schemeClr val="accent1"/>
              </a:buClr>
              <a:buSzPts val="1440"/>
              <a:buFont typeface="Noto Sans Symbols"/>
              <a:buNone/>
              <a:defRPr b="0" i="0" sz="1800" u="none" cap="none" strike="noStrike">
                <a:solidFill>
                  <a:srgbClr val="3F3F3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440"/>
              <a:buFont typeface="Noto Sans Symbols"/>
              <a:buNone/>
              <a:defRPr b="0" i="0" sz="1800" u="none" cap="none" strike="noStrike">
                <a:solidFill>
                  <a:srgbClr val="888888"/>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280"/>
              <a:buFont typeface="Noto Sans Symbols"/>
              <a:buNone/>
              <a:defRPr b="0" i="0" sz="1600" u="none" cap="none" strike="noStrike">
                <a:solidFill>
                  <a:srgbClr val="888888"/>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9pPr>
          </a:lstStyle>
          <a:p/>
        </p:txBody>
      </p:sp>
      <p:sp>
        <p:nvSpPr>
          <p:cNvPr id="108" name="Google Shape;108;p1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09" name="Google Shape;109;p1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10" name="Google Shape;110;p1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accent1"/>
                </a:solidFill>
                <a:latin typeface="Trebuchet MS"/>
                <a:ea typeface="Trebuchet MS"/>
                <a:cs typeface="Trebuchet MS"/>
                <a:sym typeface="Trebuchet MS"/>
              </a:defRPr>
            </a:lvl1pPr>
            <a:lvl2pPr indent="0" lvl="1" marL="0" marR="0" rtl="0" algn="r">
              <a:spcBef>
                <a:spcPts val="0"/>
              </a:spcBef>
              <a:buNone/>
              <a:defRPr sz="900">
                <a:solidFill>
                  <a:schemeClr val="accent1"/>
                </a:solidFill>
                <a:latin typeface="Trebuchet MS"/>
                <a:ea typeface="Trebuchet MS"/>
                <a:cs typeface="Trebuchet MS"/>
                <a:sym typeface="Trebuchet MS"/>
              </a:defRPr>
            </a:lvl2pPr>
            <a:lvl3pPr indent="0" lvl="2" marL="0" marR="0" rtl="0" algn="r">
              <a:spcBef>
                <a:spcPts val="0"/>
              </a:spcBef>
              <a:buNone/>
              <a:defRPr sz="900">
                <a:solidFill>
                  <a:schemeClr val="accent1"/>
                </a:solidFill>
                <a:latin typeface="Trebuchet MS"/>
                <a:ea typeface="Trebuchet MS"/>
                <a:cs typeface="Trebuchet MS"/>
                <a:sym typeface="Trebuchet MS"/>
              </a:defRPr>
            </a:lvl3pPr>
            <a:lvl4pPr indent="0" lvl="3" marL="0" marR="0" rtl="0" algn="r">
              <a:spcBef>
                <a:spcPts val="0"/>
              </a:spcBef>
              <a:buNone/>
              <a:defRPr sz="900">
                <a:solidFill>
                  <a:schemeClr val="accent1"/>
                </a:solidFill>
                <a:latin typeface="Trebuchet MS"/>
                <a:ea typeface="Trebuchet MS"/>
                <a:cs typeface="Trebuchet MS"/>
                <a:sym typeface="Trebuchet MS"/>
              </a:defRPr>
            </a:lvl4pPr>
            <a:lvl5pPr indent="0" lvl="4" marL="0" marR="0" rtl="0" algn="r">
              <a:spcBef>
                <a:spcPts val="0"/>
              </a:spcBef>
              <a:buNone/>
              <a:defRPr sz="900">
                <a:solidFill>
                  <a:schemeClr val="accent1"/>
                </a:solidFill>
                <a:latin typeface="Trebuchet MS"/>
                <a:ea typeface="Trebuchet MS"/>
                <a:cs typeface="Trebuchet MS"/>
                <a:sym typeface="Trebuchet MS"/>
              </a:defRPr>
            </a:lvl5pPr>
            <a:lvl6pPr indent="0" lvl="5" marL="0" marR="0" rtl="0" algn="r">
              <a:spcBef>
                <a:spcPts val="0"/>
              </a:spcBef>
              <a:buNone/>
              <a:defRPr sz="900">
                <a:solidFill>
                  <a:schemeClr val="accent1"/>
                </a:solidFill>
                <a:latin typeface="Trebuchet MS"/>
                <a:ea typeface="Trebuchet MS"/>
                <a:cs typeface="Trebuchet MS"/>
                <a:sym typeface="Trebuchet MS"/>
              </a:defRPr>
            </a:lvl6pPr>
            <a:lvl7pPr indent="0" lvl="6" marL="0" marR="0" rtl="0" algn="r">
              <a:spcBef>
                <a:spcPts val="0"/>
              </a:spcBef>
              <a:buNone/>
              <a:defRPr sz="900">
                <a:solidFill>
                  <a:schemeClr val="accent1"/>
                </a:solidFill>
                <a:latin typeface="Trebuchet MS"/>
                <a:ea typeface="Trebuchet MS"/>
                <a:cs typeface="Trebuchet MS"/>
                <a:sym typeface="Trebuchet MS"/>
              </a:defRPr>
            </a:lvl7pPr>
            <a:lvl8pPr indent="0" lvl="7" marL="0" marR="0" rtl="0" algn="r">
              <a:spcBef>
                <a:spcPts val="0"/>
              </a:spcBef>
              <a:buNone/>
              <a:defRPr sz="900">
                <a:solidFill>
                  <a:schemeClr val="accent1"/>
                </a:solidFill>
                <a:latin typeface="Trebuchet MS"/>
                <a:ea typeface="Trebuchet MS"/>
                <a:cs typeface="Trebuchet MS"/>
                <a:sym typeface="Trebuchet MS"/>
              </a:defRPr>
            </a:lvl8pPr>
            <a:lvl9pPr indent="0" lvl="8" marL="0" marR="0" rtl="0" algn="r">
              <a:spcBef>
                <a:spcPts val="0"/>
              </a:spcBef>
              <a:buNone/>
              <a:defRPr sz="900">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Name Card">
  <p:cSld name="Quote Name Card">
    <p:spTree>
      <p:nvGrpSpPr>
        <p:cNvPr id="111" name="Shape 111"/>
        <p:cNvGrpSpPr/>
        <p:nvPr/>
      </p:nvGrpSpPr>
      <p:grpSpPr>
        <a:xfrm>
          <a:off x="0" y="0"/>
          <a:ext cx="0" cy="0"/>
          <a:chOff x="0" y="0"/>
          <a:chExt cx="0" cy="0"/>
        </a:xfrm>
      </p:grpSpPr>
      <p:sp>
        <p:nvSpPr>
          <p:cNvPr id="112" name="Google Shape;112;p14"/>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Clr>
                <a:schemeClr val="accent1"/>
              </a:buClr>
              <a:buSzPts val="4400"/>
              <a:buFont typeface="Trebuchet MS"/>
              <a:buNone/>
              <a:defRPr b="0" i="0" sz="44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13" name="Google Shape;113;p14"/>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lstStyle>
            <a:lvl1pPr indent="-228600" lvl="0" marL="457200" marR="0" rtl="0" algn="l">
              <a:spcBef>
                <a:spcPts val="1000"/>
              </a:spcBef>
              <a:spcAft>
                <a:spcPts val="0"/>
              </a:spcAft>
              <a:buClr>
                <a:schemeClr val="accent1"/>
              </a:buClr>
              <a:buSzPts val="1920"/>
              <a:buFont typeface="Noto Sans Symbols"/>
              <a:buNone/>
              <a:defRPr b="0" i="0" sz="2400" u="none" cap="none" strike="noStrike">
                <a:solidFill>
                  <a:srgbClr val="3F3F3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120"/>
              <a:buFont typeface="Noto Sans Symbols"/>
              <a:buNone/>
              <a:defRPr b="0" i="0" sz="1400" u="none" cap="none" strike="noStrike">
                <a:solidFill>
                  <a:srgbClr val="3F3F3F"/>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14" name="Google Shape;114;p14"/>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lstStyle>
            <a:lvl1pPr indent="-228600" lvl="0" marL="457200" marR="0" rtl="0" algn="l">
              <a:spcBef>
                <a:spcPts val="1000"/>
              </a:spcBef>
              <a:spcAft>
                <a:spcPts val="0"/>
              </a:spcAft>
              <a:buClr>
                <a:schemeClr val="accent1"/>
              </a:buClr>
              <a:buSzPts val="1440"/>
              <a:buFont typeface="Noto Sans Symbols"/>
              <a:buNone/>
              <a:defRPr b="0" i="0" sz="1800" u="none" cap="none" strike="noStrike">
                <a:solidFill>
                  <a:srgbClr val="7F7F7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440"/>
              <a:buFont typeface="Noto Sans Symbols"/>
              <a:buNone/>
              <a:defRPr b="0" i="0" sz="1800" u="none" cap="none" strike="noStrike">
                <a:solidFill>
                  <a:srgbClr val="888888"/>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280"/>
              <a:buFont typeface="Noto Sans Symbols"/>
              <a:buNone/>
              <a:defRPr b="0" i="0" sz="1600" u="none" cap="none" strike="noStrike">
                <a:solidFill>
                  <a:srgbClr val="888888"/>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9pPr>
          </a:lstStyle>
          <a:p/>
        </p:txBody>
      </p:sp>
      <p:sp>
        <p:nvSpPr>
          <p:cNvPr id="115" name="Google Shape;115;p1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16" name="Google Shape;116;p1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17" name="Google Shape;117;p1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accent1"/>
                </a:solidFill>
                <a:latin typeface="Trebuchet MS"/>
                <a:ea typeface="Trebuchet MS"/>
                <a:cs typeface="Trebuchet MS"/>
                <a:sym typeface="Trebuchet MS"/>
              </a:defRPr>
            </a:lvl1pPr>
            <a:lvl2pPr indent="0" lvl="1" marL="0" marR="0" rtl="0" algn="r">
              <a:spcBef>
                <a:spcPts val="0"/>
              </a:spcBef>
              <a:buNone/>
              <a:defRPr sz="900">
                <a:solidFill>
                  <a:schemeClr val="accent1"/>
                </a:solidFill>
                <a:latin typeface="Trebuchet MS"/>
                <a:ea typeface="Trebuchet MS"/>
                <a:cs typeface="Trebuchet MS"/>
                <a:sym typeface="Trebuchet MS"/>
              </a:defRPr>
            </a:lvl2pPr>
            <a:lvl3pPr indent="0" lvl="2" marL="0" marR="0" rtl="0" algn="r">
              <a:spcBef>
                <a:spcPts val="0"/>
              </a:spcBef>
              <a:buNone/>
              <a:defRPr sz="900">
                <a:solidFill>
                  <a:schemeClr val="accent1"/>
                </a:solidFill>
                <a:latin typeface="Trebuchet MS"/>
                <a:ea typeface="Trebuchet MS"/>
                <a:cs typeface="Trebuchet MS"/>
                <a:sym typeface="Trebuchet MS"/>
              </a:defRPr>
            </a:lvl3pPr>
            <a:lvl4pPr indent="0" lvl="3" marL="0" marR="0" rtl="0" algn="r">
              <a:spcBef>
                <a:spcPts val="0"/>
              </a:spcBef>
              <a:buNone/>
              <a:defRPr sz="900">
                <a:solidFill>
                  <a:schemeClr val="accent1"/>
                </a:solidFill>
                <a:latin typeface="Trebuchet MS"/>
                <a:ea typeface="Trebuchet MS"/>
                <a:cs typeface="Trebuchet MS"/>
                <a:sym typeface="Trebuchet MS"/>
              </a:defRPr>
            </a:lvl4pPr>
            <a:lvl5pPr indent="0" lvl="4" marL="0" marR="0" rtl="0" algn="r">
              <a:spcBef>
                <a:spcPts val="0"/>
              </a:spcBef>
              <a:buNone/>
              <a:defRPr sz="900">
                <a:solidFill>
                  <a:schemeClr val="accent1"/>
                </a:solidFill>
                <a:latin typeface="Trebuchet MS"/>
                <a:ea typeface="Trebuchet MS"/>
                <a:cs typeface="Trebuchet MS"/>
                <a:sym typeface="Trebuchet MS"/>
              </a:defRPr>
            </a:lvl5pPr>
            <a:lvl6pPr indent="0" lvl="5" marL="0" marR="0" rtl="0" algn="r">
              <a:spcBef>
                <a:spcPts val="0"/>
              </a:spcBef>
              <a:buNone/>
              <a:defRPr sz="900">
                <a:solidFill>
                  <a:schemeClr val="accent1"/>
                </a:solidFill>
                <a:latin typeface="Trebuchet MS"/>
                <a:ea typeface="Trebuchet MS"/>
                <a:cs typeface="Trebuchet MS"/>
                <a:sym typeface="Trebuchet MS"/>
              </a:defRPr>
            </a:lvl6pPr>
            <a:lvl7pPr indent="0" lvl="6" marL="0" marR="0" rtl="0" algn="r">
              <a:spcBef>
                <a:spcPts val="0"/>
              </a:spcBef>
              <a:buNone/>
              <a:defRPr sz="900">
                <a:solidFill>
                  <a:schemeClr val="accent1"/>
                </a:solidFill>
                <a:latin typeface="Trebuchet MS"/>
                <a:ea typeface="Trebuchet MS"/>
                <a:cs typeface="Trebuchet MS"/>
                <a:sym typeface="Trebuchet MS"/>
              </a:defRPr>
            </a:lvl7pPr>
            <a:lvl8pPr indent="0" lvl="7" marL="0" marR="0" rtl="0" algn="r">
              <a:spcBef>
                <a:spcPts val="0"/>
              </a:spcBef>
              <a:buNone/>
              <a:defRPr sz="900">
                <a:solidFill>
                  <a:schemeClr val="accent1"/>
                </a:solidFill>
                <a:latin typeface="Trebuchet MS"/>
                <a:ea typeface="Trebuchet MS"/>
                <a:cs typeface="Trebuchet MS"/>
                <a:sym typeface="Trebuchet MS"/>
              </a:defRPr>
            </a:lvl8pPr>
            <a:lvl9pPr indent="0" lvl="8" marL="0" marR="0" rtl="0" algn="r">
              <a:spcBef>
                <a:spcPts val="0"/>
              </a:spcBef>
              <a:buNone/>
              <a:defRPr sz="900">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118" name="Google Shape;118;p14"/>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rgbClr val="BFE471"/>
                </a:solidFill>
                <a:latin typeface="Arial"/>
                <a:ea typeface="Arial"/>
                <a:cs typeface="Arial"/>
                <a:sym typeface="Arial"/>
              </a:rPr>
              <a:t>“</a:t>
            </a:r>
            <a:endParaRPr/>
          </a:p>
        </p:txBody>
      </p:sp>
      <p:sp>
        <p:nvSpPr>
          <p:cNvPr id="119" name="Google Shape;119;p14"/>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rgbClr val="BFE47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rue or False">
  <p:cSld name="True or False">
    <p:spTree>
      <p:nvGrpSpPr>
        <p:cNvPr id="120" name="Shape 120"/>
        <p:cNvGrpSpPr/>
        <p:nvPr/>
      </p:nvGrpSpPr>
      <p:grpSpPr>
        <a:xfrm>
          <a:off x="0" y="0"/>
          <a:ext cx="0" cy="0"/>
          <a:chOff x="0" y="0"/>
          <a:chExt cx="0" cy="0"/>
        </a:xfrm>
      </p:grpSpPr>
      <p:sp>
        <p:nvSpPr>
          <p:cNvPr id="121" name="Google Shape;121;p15"/>
          <p:cNvSpPr txBox="1"/>
          <p:nvPr>
            <p:ph type="title"/>
          </p:nvPr>
        </p:nvSpPr>
        <p:spPr>
          <a:xfrm>
            <a:off x="685799" y="609600"/>
            <a:ext cx="8588203" cy="30226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Clr>
                <a:schemeClr val="accent1"/>
              </a:buClr>
              <a:buSzPts val="4400"/>
              <a:buFont typeface="Trebuchet MS"/>
              <a:buNone/>
              <a:defRPr b="0" i="0" sz="44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22" name="Google Shape;122;p15"/>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lstStyle>
            <a:lvl1pPr indent="-228600" lvl="0" marL="457200" marR="0" rtl="0" algn="l">
              <a:spcBef>
                <a:spcPts val="1000"/>
              </a:spcBef>
              <a:spcAft>
                <a:spcPts val="0"/>
              </a:spcAft>
              <a:buClr>
                <a:schemeClr val="accent1"/>
              </a:buClr>
              <a:buSzPts val="1920"/>
              <a:buFont typeface="Noto Sans Symbols"/>
              <a:buNone/>
              <a:defRPr b="0" i="0" sz="2400" u="none" cap="none" strike="noStrike">
                <a:solidFill>
                  <a:schemeClr val="accent1"/>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120"/>
              <a:buFont typeface="Noto Sans Symbols"/>
              <a:buNone/>
              <a:defRPr b="0" i="0" sz="1400" u="none" cap="none" strike="noStrike">
                <a:solidFill>
                  <a:srgbClr val="3F3F3F"/>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23" name="Google Shape;123;p15"/>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lstStyle>
            <a:lvl1pPr indent="-228600" lvl="0" marL="457200" marR="0" rtl="0" algn="l">
              <a:spcBef>
                <a:spcPts val="1000"/>
              </a:spcBef>
              <a:spcAft>
                <a:spcPts val="0"/>
              </a:spcAft>
              <a:buClr>
                <a:schemeClr val="accent1"/>
              </a:buClr>
              <a:buSzPts val="1440"/>
              <a:buFont typeface="Noto Sans Symbols"/>
              <a:buNone/>
              <a:defRPr b="0" i="0" sz="1800" u="none" cap="none" strike="noStrike">
                <a:solidFill>
                  <a:srgbClr val="7F7F7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440"/>
              <a:buFont typeface="Noto Sans Symbols"/>
              <a:buNone/>
              <a:defRPr b="0" i="0" sz="1800" u="none" cap="none" strike="noStrike">
                <a:solidFill>
                  <a:srgbClr val="888888"/>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280"/>
              <a:buFont typeface="Noto Sans Symbols"/>
              <a:buNone/>
              <a:defRPr b="0" i="0" sz="1600" u="none" cap="none" strike="noStrike">
                <a:solidFill>
                  <a:srgbClr val="888888"/>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9pPr>
          </a:lstStyle>
          <a:p/>
        </p:txBody>
      </p:sp>
      <p:sp>
        <p:nvSpPr>
          <p:cNvPr id="124" name="Google Shape;124;p1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25" name="Google Shape;125;p1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26" name="Google Shape;126;p1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accent1"/>
                </a:solidFill>
                <a:latin typeface="Trebuchet MS"/>
                <a:ea typeface="Trebuchet MS"/>
                <a:cs typeface="Trebuchet MS"/>
                <a:sym typeface="Trebuchet MS"/>
              </a:defRPr>
            </a:lvl1pPr>
            <a:lvl2pPr indent="0" lvl="1" marL="0" marR="0" rtl="0" algn="r">
              <a:spcBef>
                <a:spcPts val="0"/>
              </a:spcBef>
              <a:buNone/>
              <a:defRPr sz="900">
                <a:solidFill>
                  <a:schemeClr val="accent1"/>
                </a:solidFill>
                <a:latin typeface="Trebuchet MS"/>
                <a:ea typeface="Trebuchet MS"/>
                <a:cs typeface="Trebuchet MS"/>
                <a:sym typeface="Trebuchet MS"/>
              </a:defRPr>
            </a:lvl2pPr>
            <a:lvl3pPr indent="0" lvl="2" marL="0" marR="0" rtl="0" algn="r">
              <a:spcBef>
                <a:spcPts val="0"/>
              </a:spcBef>
              <a:buNone/>
              <a:defRPr sz="900">
                <a:solidFill>
                  <a:schemeClr val="accent1"/>
                </a:solidFill>
                <a:latin typeface="Trebuchet MS"/>
                <a:ea typeface="Trebuchet MS"/>
                <a:cs typeface="Trebuchet MS"/>
                <a:sym typeface="Trebuchet MS"/>
              </a:defRPr>
            </a:lvl3pPr>
            <a:lvl4pPr indent="0" lvl="3" marL="0" marR="0" rtl="0" algn="r">
              <a:spcBef>
                <a:spcPts val="0"/>
              </a:spcBef>
              <a:buNone/>
              <a:defRPr sz="900">
                <a:solidFill>
                  <a:schemeClr val="accent1"/>
                </a:solidFill>
                <a:latin typeface="Trebuchet MS"/>
                <a:ea typeface="Trebuchet MS"/>
                <a:cs typeface="Trebuchet MS"/>
                <a:sym typeface="Trebuchet MS"/>
              </a:defRPr>
            </a:lvl4pPr>
            <a:lvl5pPr indent="0" lvl="4" marL="0" marR="0" rtl="0" algn="r">
              <a:spcBef>
                <a:spcPts val="0"/>
              </a:spcBef>
              <a:buNone/>
              <a:defRPr sz="900">
                <a:solidFill>
                  <a:schemeClr val="accent1"/>
                </a:solidFill>
                <a:latin typeface="Trebuchet MS"/>
                <a:ea typeface="Trebuchet MS"/>
                <a:cs typeface="Trebuchet MS"/>
                <a:sym typeface="Trebuchet MS"/>
              </a:defRPr>
            </a:lvl5pPr>
            <a:lvl6pPr indent="0" lvl="5" marL="0" marR="0" rtl="0" algn="r">
              <a:spcBef>
                <a:spcPts val="0"/>
              </a:spcBef>
              <a:buNone/>
              <a:defRPr sz="900">
                <a:solidFill>
                  <a:schemeClr val="accent1"/>
                </a:solidFill>
                <a:latin typeface="Trebuchet MS"/>
                <a:ea typeface="Trebuchet MS"/>
                <a:cs typeface="Trebuchet MS"/>
                <a:sym typeface="Trebuchet MS"/>
              </a:defRPr>
            </a:lvl6pPr>
            <a:lvl7pPr indent="0" lvl="6" marL="0" marR="0" rtl="0" algn="r">
              <a:spcBef>
                <a:spcPts val="0"/>
              </a:spcBef>
              <a:buNone/>
              <a:defRPr sz="900">
                <a:solidFill>
                  <a:schemeClr val="accent1"/>
                </a:solidFill>
                <a:latin typeface="Trebuchet MS"/>
                <a:ea typeface="Trebuchet MS"/>
                <a:cs typeface="Trebuchet MS"/>
                <a:sym typeface="Trebuchet MS"/>
              </a:defRPr>
            </a:lvl7pPr>
            <a:lvl8pPr indent="0" lvl="7" marL="0" marR="0" rtl="0" algn="r">
              <a:spcBef>
                <a:spcPts val="0"/>
              </a:spcBef>
              <a:buNone/>
              <a:defRPr sz="900">
                <a:solidFill>
                  <a:schemeClr val="accent1"/>
                </a:solidFill>
                <a:latin typeface="Trebuchet MS"/>
                <a:ea typeface="Trebuchet MS"/>
                <a:cs typeface="Trebuchet MS"/>
                <a:sym typeface="Trebuchet MS"/>
              </a:defRPr>
            </a:lvl8pPr>
            <a:lvl9pPr indent="0" lvl="8" marL="0" marR="0" rtl="0" algn="r">
              <a:spcBef>
                <a:spcPts val="0"/>
              </a:spcBef>
              <a:buNone/>
              <a:defRPr sz="900">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27" name="Shape 127"/>
        <p:cNvGrpSpPr/>
        <p:nvPr/>
      </p:nvGrpSpPr>
      <p:grpSpPr>
        <a:xfrm>
          <a:off x="0" y="0"/>
          <a:ext cx="0" cy="0"/>
          <a:chOff x="0" y="0"/>
          <a:chExt cx="0" cy="0"/>
        </a:xfrm>
      </p:grpSpPr>
      <p:sp>
        <p:nvSpPr>
          <p:cNvPr id="128" name="Google Shape;128;p1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29" name="Google Shape;129;p16"/>
          <p:cNvSpPr txBox="1"/>
          <p:nvPr>
            <p:ph idx="1" type="body"/>
          </p:nvPr>
        </p:nvSpPr>
        <p:spPr>
          <a:xfrm rot="5400000">
            <a:off x="3035282" y="-197358"/>
            <a:ext cx="3880773" cy="8596668"/>
          </a:xfrm>
          <a:prstGeom prst="rect">
            <a:avLst/>
          </a:prstGeom>
          <a:noFill/>
          <a:ln>
            <a:noFill/>
          </a:ln>
        </p:spPr>
        <p:txBody>
          <a:bodyPr anchorCtr="0" anchor="t" bIns="45700" lIns="91425" spcFirstLastPara="1" rIns="91425" wrap="square" tIns="45700"/>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30" name="Google Shape;130;p1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31" name="Google Shape;131;p1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32" name="Google Shape;132;p1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accent1"/>
                </a:solidFill>
                <a:latin typeface="Trebuchet MS"/>
                <a:ea typeface="Trebuchet MS"/>
                <a:cs typeface="Trebuchet MS"/>
                <a:sym typeface="Trebuchet MS"/>
              </a:defRPr>
            </a:lvl1pPr>
            <a:lvl2pPr indent="0" lvl="1" marL="0" marR="0" rtl="0" algn="r">
              <a:spcBef>
                <a:spcPts val="0"/>
              </a:spcBef>
              <a:buNone/>
              <a:defRPr sz="900">
                <a:solidFill>
                  <a:schemeClr val="accent1"/>
                </a:solidFill>
                <a:latin typeface="Trebuchet MS"/>
                <a:ea typeface="Trebuchet MS"/>
                <a:cs typeface="Trebuchet MS"/>
                <a:sym typeface="Trebuchet MS"/>
              </a:defRPr>
            </a:lvl2pPr>
            <a:lvl3pPr indent="0" lvl="2" marL="0" marR="0" rtl="0" algn="r">
              <a:spcBef>
                <a:spcPts val="0"/>
              </a:spcBef>
              <a:buNone/>
              <a:defRPr sz="900">
                <a:solidFill>
                  <a:schemeClr val="accent1"/>
                </a:solidFill>
                <a:latin typeface="Trebuchet MS"/>
                <a:ea typeface="Trebuchet MS"/>
                <a:cs typeface="Trebuchet MS"/>
                <a:sym typeface="Trebuchet MS"/>
              </a:defRPr>
            </a:lvl3pPr>
            <a:lvl4pPr indent="0" lvl="3" marL="0" marR="0" rtl="0" algn="r">
              <a:spcBef>
                <a:spcPts val="0"/>
              </a:spcBef>
              <a:buNone/>
              <a:defRPr sz="900">
                <a:solidFill>
                  <a:schemeClr val="accent1"/>
                </a:solidFill>
                <a:latin typeface="Trebuchet MS"/>
                <a:ea typeface="Trebuchet MS"/>
                <a:cs typeface="Trebuchet MS"/>
                <a:sym typeface="Trebuchet MS"/>
              </a:defRPr>
            </a:lvl4pPr>
            <a:lvl5pPr indent="0" lvl="4" marL="0" marR="0" rtl="0" algn="r">
              <a:spcBef>
                <a:spcPts val="0"/>
              </a:spcBef>
              <a:buNone/>
              <a:defRPr sz="900">
                <a:solidFill>
                  <a:schemeClr val="accent1"/>
                </a:solidFill>
                <a:latin typeface="Trebuchet MS"/>
                <a:ea typeface="Trebuchet MS"/>
                <a:cs typeface="Trebuchet MS"/>
                <a:sym typeface="Trebuchet MS"/>
              </a:defRPr>
            </a:lvl5pPr>
            <a:lvl6pPr indent="0" lvl="5" marL="0" marR="0" rtl="0" algn="r">
              <a:spcBef>
                <a:spcPts val="0"/>
              </a:spcBef>
              <a:buNone/>
              <a:defRPr sz="900">
                <a:solidFill>
                  <a:schemeClr val="accent1"/>
                </a:solidFill>
                <a:latin typeface="Trebuchet MS"/>
                <a:ea typeface="Trebuchet MS"/>
                <a:cs typeface="Trebuchet MS"/>
                <a:sym typeface="Trebuchet MS"/>
              </a:defRPr>
            </a:lvl6pPr>
            <a:lvl7pPr indent="0" lvl="6" marL="0" marR="0" rtl="0" algn="r">
              <a:spcBef>
                <a:spcPts val="0"/>
              </a:spcBef>
              <a:buNone/>
              <a:defRPr sz="900">
                <a:solidFill>
                  <a:schemeClr val="accent1"/>
                </a:solidFill>
                <a:latin typeface="Trebuchet MS"/>
                <a:ea typeface="Trebuchet MS"/>
                <a:cs typeface="Trebuchet MS"/>
                <a:sym typeface="Trebuchet MS"/>
              </a:defRPr>
            </a:lvl7pPr>
            <a:lvl8pPr indent="0" lvl="7" marL="0" marR="0" rtl="0" algn="r">
              <a:spcBef>
                <a:spcPts val="0"/>
              </a:spcBef>
              <a:buNone/>
              <a:defRPr sz="900">
                <a:solidFill>
                  <a:schemeClr val="accent1"/>
                </a:solidFill>
                <a:latin typeface="Trebuchet MS"/>
                <a:ea typeface="Trebuchet MS"/>
                <a:cs typeface="Trebuchet MS"/>
                <a:sym typeface="Trebuchet MS"/>
              </a:defRPr>
            </a:lvl8pPr>
            <a:lvl9pPr indent="0" lvl="8" marL="0" marR="0" rtl="0" algn="r">
              <a:spcBef>
                <a:spcPts val="0"/>
              </a:spcBef>
              <a:buNone/>
              <a:defRPr sz="900">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33" name="Shape 133"/>
        <p:cNvGrpSpPr/>
        <p:nvPr/>
      </p:nvGrpSpPr>
      <p:grpSpPr>
        <a:xfrm>
          <a:off x="0" y="0"/>
          <a:ext cx="0" cy="0"/>
          <a:chOff x="0" y="0"/>
          <a:chExt cx="0" cy="0"/>
        </a:xfrm>
      </p:grpSpPr>
      <p:sp>
        <p:nvSpPr>
          <p:cNvPr id="134" name="Google Shape;134;p17"/>
          <p:cNvSpPr txBox="1"/>
          <p:nvPr>
            <p:ph type="title"/>
          </p:nvPr>
        </p:nvSpPr>
        <p:spPr>
          <a:xfrm rot="5400000">
            <a:off x="5994319" y="2582953"/>
            <a:ext cx="5251451" cy="1304743"/>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35" name="Google Shape;135;p17"/>
          <p:cNvSpPr txBox="1"/>
          <p:nvPr>
            <p:ph idx="1" type="body"/>
          </p:nvPr>
        </p:nvSpPr>
        <p:spPr>
          <a:xfrm rot="5400000">
            <a:off x="1581685" y="-294750"/>
            <a:ext cx="5251450" cy="7060150"/>
          </a:xfrm>
          <a:prstGeom prst="rect">
            <a:avLst/>
          </a:prstGeom>
          <a:noFill/>
          <a:ln>
            <a:noFill/>
          </a:ln>
        </p:spPr>
        <p:txBody>
          <a:bodyPr anchorCtr="0" anchor="t" bIns="45700" lIns="91425" spcFirstLastPara="1" rIns="91425" wrap="square" tIns="45700"/>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36" name="Google Shape;136;p1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37" name="Google Shape;137;p1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38" name="Google Shape;138;p1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accent1"/>
                </a:solidFill>
                <a:latin typeface="Trebuchet MS"/>
                <a:ea typeface="Trebuchet MS"/>
                <a:cs typeface="Trebuchet MS"/>
                <a:sym typeface="Trebuchet MS"/>
              </a:defRPr>
            </a:lvl1pPr>
            <a:lvl2pPr indent="0" lvl="1" marL="0" marR="0" rtl="0" algn="r">
              <a:spcBef>
                <a:spcPts val="0"/>
              </a:spcBef>
              <a:buNone/>
              <a:defRPr sz="900">
                <a:solidFill>
                  <a:schemeClr val="accent1"/>
                </a:solidFill>
                <a:latin typeface="Trebuchet MS"/>
                <a:ea typeface="Trebuchet MS"/>
                <a:cs typeface="Trebuchet MS"/>
                <a:sym typeface="Trebuchet MS"/>
              </a:defRPr>
            </a:lvl2pPr>
            <a:lvl3pPr indent="0" lvl="2" marL="0" marR="0" rtl="0" algn="r">
              <a:spcBef>
                <a:spcPts val="0"/>
              </a:spcBef>
              <a:buNone/>
              <a:defRPr sz="900">
                <a:solidFill>
                  <a:schemeClr val="accent1"/>
                </a:solidFill>
                <a:latin typeface="Trebuchet MS"/>
                <a:ea typeface="Trebuchet MS"/>
                <a:cs typeface="Trebuchet MS"/>
                <a:sym typeface="Trebuchet MS"/>
              </a:defRPr>
            </a:lvl3pPr>
            <a:lvl4pPr indent="0" lvl="3" marL="0" marR="0" rtl="0" algn="r">
              <a:spcBef>
                <a:spcPts val="0"/>
              </a:spcBef>
              <a:buNone/>
              <a:defRPr sz="900">
                <a:solidFill>
                  <a:schemeClr val="accent1"/>
                </a:solidFill>
                <a:latin typeface="Trebuchet MS"/>
                <a:ea typeface="Trebuchet MS"/>
                <a:cs typeface="Trebuchet MS"/>
                <a:sym typeface="Trebuchet MS"/>
              </a:defRPr>
            </a:lvl4pPr>
            <a:lvl5pPr indent="0" lvl="4" marL="0" marR="0" rtl="0" algn="r">
              <a:spcBef>
                <a:spcPts val="0"/>
              </a:spcBef>
              <a:buNone/>
              <a:defRPr sz="900">
                <a:solidFill>
                  <a:schemeClr val="accent1"/>
                </a:solidFill>
                <a:latin typeface="Trebuchet MS"/>
                <a:ea typeface="Trebuchet MS"/>
                <a:cs typeface="Trebuchet MS"/>
                <a:sym typeface="Trebuchet MS"/>
              </a:defRPr>
            </a:lvl5pPr>
            <a:lvl6pPr indent="0" lvl="5" marL="0" marR="0" rtl="0" algn="r">
              <a:spcBef>
                <a:spcPts val="0"/>
              </a:spcBef>
              <a:buNone/>
              <a:defRPr sz="900">
                <a:solidFill>
                  <a:schemeClr val="accent1"/>
                </a:solidFill>
                <a:latin typeface="Trebuchet MS"/>
                <a:ea typeface="Trebuchet MS"/>
                <a:cs typeface="Trebuchet MS"/>
                <a:sym typeface="Trebuchet MS"/>
              </a:defRPr>
            </a:lvl6pPr>
            <a:lvl7pPr indent="0" lvl="6" marL="0" marR="0" rtl="0" algn="r">
              <a:spcBef>
                <a:spcPts val="0"/>
              </a:spcBef>
              <a:buNone/>
              <a:defRPr sz="900">
                <a:solidFill>
                  <a:schemeClr val="accent1"/>
                </a:solidFill>
                <a:latin typeface="Trebuchet MS"/>
                <a:ea typeface="Trebuchet MS"/>
                <a:cs typeface="Trebuchet MS"/>
                <a:sym typeface="Trebuchet MS"/>
              </a:defRPr>
            </a:lvl7pPr>
            <a:lvl8pPr indent="0" lvl="7" marL="0" marR="0" rtl="0" algn="r">
              <a:spcBef>
                <a:spcPts val="0"/>
              </a:spcBef>
              <a:buNone/>
              <a:defRPr sz="900">
                <a:solidFill>
                  <a:schemeClr val="accent1"/>
                </a:solidFill>
                <a:latin typeface="Trebuchet MS"/>
                <a:ea typeface="Trebuchet MS"/>
                <a:cs typeface="Trebuchet MS"/>
                <a:sym typeface="Trebuchet MS"/>
              </a:defRPr>
            </a:lvl8pPr>
            <a:lvl9pPr indent="0" lvl="8" marL="0" marR="0" rtl="0" algn="r">
              <a:spcBef>
                <a:spcPts val="0"/>
              </a:spcBef>
              <a:buNone/>
              <a:defRPr sz="900">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39" name="Shape 39"/>
        <p:cNvGrpSpPr/>
        <p:nvPr/>
      </p:nvGrpSpPr>
      <p:grpSpPr>
        <a:xfrm>
          <a:off x="0" y="0"/>
          <a:ext cx="0" cy="0"/>
          <a:chOff x="0" y="0"/>
          <a:chExt cx="0" cy="0"/>
        </a:xfrm>
      </p:grpSpPr>
      <p:sp>
        <p:nvSpPr>
          <p:cNvPr id="40" name="Google Shape;40;p3"/>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41" name="Google Shape;41;p3"/>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42" name="Google Shape;42;p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43" name="Google Shape;43;p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44" name="Google Shape;44;p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9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9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9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9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9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9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9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5" name="Shape 45"/>
        <p:cNvGrpSpPr/>
        <p:nvPr/>
      </p:nvGrpSpPr>
      <p:grpSpPr>
        <a:xfrm>
          <a:off x="0" y="0"/>
          <a:ext cx="0" cy="0"/>
          <a:chOff x="0" y="0"/>
          <a:chExt cx="0" cy="0"/>
        </a:xfrm>
      </p:grpSpPr>
      <p:sp>
        <p:nvSpPr>
          <p:cNvPr id="46" name="Google Shape;46;p4"/>
          <p:cNvSpPr txBox="1"/>
          <p:nvPr>
            <p:ph type="title"/>
          </p:nvPr>
        </p:nvSpPr>
        <p:spPr>
          <a:xfrm>
            <a:off x="677335" y="2700867"/>
            <a:ext cx="8596668" cy="1826581"/>
          </a:xfrm>
          <a:prstGeom prst="rect">
            <a:avLst/>
          </a:prstGeom>
          <a:noFill/>
          <a:ln>
            <a:noFill/>
          </a:ln>
        </p:spPr>
        <p:txBody>
          <a:bodyPr anchorCtr="0" anchor="b" bIns="45700" lIns="91425" spcFirstLastPara="1" rIns="91425" wrap="square" tIns="45700"/>
          <a:lstStyle>
            <a:lvl1pPr lvl="0" marR="0" rtl="0" algn="l">
              <a:spcBef>
                <a:spcPts val="0"/>
              </a:spcBef>
              <a:spcAft>
                <a:spcPts val="0"/>
              </a:spcAft>
              <a:buClr>
                <a:schemeClr val="accent1"/>
              </a:buClr>
              <a:buSzPts val="4000"/>
              <a:buFont typeface="Trebuchet MS"/>
              <a:buNone/>
              <a:defRPr b="0" i="0" sz="40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47" name="Google Shape;47;p4"/>
          <p:cNvSpPr txBox="1"/>
          <p:nvPr>
            <p:ph idx="1" type="body"/>
          </p:nvPr>
        </p:nvSpPr>
        <p:spPr>
          <a:xfrm>
            <a:off x="677335" y="4527448"/>
            <a:ext cx="8596668" cy="860400"/>
          </a:xfrm>
          <a:prstGeom prst="rect">
            <a:avLst/>
          </a:prstGeom>
          <a:noFill/>
          <a:ln>
            <a:noFill/>
          </a:ln>
        </p:spPr>
        <p:txBody>
          <a:bodyPr anchorCtr="0" anchor="t" bIns="45700" lIns="91425" spcFirstLastPara="1" rIns="91425" wrap="square" tIns="45700"/>
          <a:lstStyle>
            <a:lvl1pPr indent="-228600" lvl="0" marL="457200" marR="0" rtl="0" algn="l">
              <a:spcBef>
                <a:spcPts val="1000"/>
              </a:spcBef>
              <a:spcAft>
                <a:spcPts val="0"/>
              </a:spcAft>
              <a:buClr>
                <a:schemeClr val="accent1"/>
              </a:buClr>
              <a:buSzPts val="1600"/>
              <a:buFont typeface="Noto Sans Symbols"/>
              <a:buNone/>
              <a:defRPr b="0" i="0" sz="2000" u="none" cap="none" strike="noStrike">
                <a:solidFill>
                  <a:srgbClr val="7F7F7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440"/>
              <a:buFont typeface="Noto Sans Symbols"/>
              <a:buNone/>
              <a:defRPr b="0" i="0" sz="1800" u="none" cap="none" strike="noStrike">
                <a:solidFill>
                  <a:srgbClr val="888888"/>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280"/>
              <a:buFont typeface="Noto Sans Symbols"/>
              <a:buNone/>
              <a:defRPr b="0" i="0" sz="1600" u="none" cap="none" strike="noStrike">
                <a:solidFill>
                  <a:srgbClr val="888888"/>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9pPr>
          </a:lstStyle>
          <a:p/>
        </p:txBody>
      </p:sp>
      <p:sp>
        <p:nvSpPr>
          <p:cNvPr id="48" name="Google Shape;48;p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49" name="Google Shape;49;p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50" name="Google Shape;50;p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accent1"/>
                </a:solidFill>
                <a:latin typeface="Trebuchet MS"/>
                <a:ea typeface="Trebuchet MS"/>
                <a:cs typeface="Trebuchet MS"/>
                <a:sym typeface="Trebuchet MS"/>
              </a:defRPr>
            </a:lvl1pPr>
            <a:lvl2pPr indent="0" lvl="1" marL="0" marR="0" rtl="0" algn="r">
              <a:spcBef>
                <a:spcPts val="0"/>
              </a:spcBef>
              <a:buNone/>
              <a:defRPr sz="900">
                <a:solidFill>
                  <a:schemeClr val="accent1"/>
                </a:solidFill>
                <a:latin typeface="Trebuchet MS"/>
                <a:ea typeface="Trebuchet MS"/>
                <a:cs typeface="Trebuchet MS"/>
                <a:sym typeface="Trebuchet MS"/>
              </a:defRPr>
            </a:lvl2pPr>
            <a:lvl3pPr indent="0" lvl="2" marL="0" marR="0" rtl="0" algn="r">
              <a:spcBef>
                <a:spcPts val="0"/>
              </a:spcBef>
              <a:buNone/>
              <a:defRPr sz="900">
                <a:solidFill>
                  <a:schemeClr val="accent1"/>
                </a:solidFill>
                <a:latin typeface="Trebuchet MS"/>
                <a:ea typeface="Trebuchet MS"/>
                <a:cs typeface="Trebuchet MS"/>
                <a:sym typeface="Trebuchet MS"/>
              </a:defRPr>
            </a:lvl3pPr>
            <a:lvl4pPr indent="0" lvl="3" marL="0" marR="0" rtl="0" algn="r">
              <a:spcBef>
                <a:spcPts val="0"/>
              </a:spcBef>
              <a:buNone/>
              <a:defRPr sz="900">
                <a:solidFill>
                  <a:schemeClr val="accent1"/>
                </a:solidFill>
                <a:latin typeface="Trebuchet MS"/>
                <a:ea typeface="Trebuchet MS"/>
                <a:cs typeface="Trebuchet MS"/>
                <a:sym typeface="Trebuchet MS"/>
              </a:defRPr>
            </a:lvl4pPr>
            <a:lvl5pPr indent="0" lvl="4" marL="0" marR="0" rtl="0" algn="r">
              <a:spcBef>
                <a:spcPts val="0"/>
              </a:spcBef>
              <a:buNone/>
              <a:defRPr sz="900">
                <a:solidFill>
                  <a:schemeClr val="accent1"/>
                </a:solidFill>
                <a:latin typeface="Trebuchet MS"/>
                <a:ea typeface="Trebuchet MS"/>
                <a:cs typeface="Trebuchet MS"/>
                <a:sym typeface="Trebuchet MS"/>
              </a:defRPr>
            </a:lvl5pPr>
            <a:lvl6pPr indent="0" lvl="5" marL="0" marR="0" rtl="0" algn="r">
              <a:spcBef>
                <a:spcPts val="0"/>
              </a:spcBef>
              <a:buNone/>
              <a:defRPr sz="900">
                <a:solidFill>
                  <a:schemeClr val="accent1"/>
                </a:solidFill>
                <a:latin typeface="Trebuchet MS"/>
                <a:ea typeface="Trebuchet MS"/>
                <a:cs typeface="Trebuchet MS"/>
                <a:sym typeface="Trebuchet MS"/>
              </a:defRPr>
            </a:lvl6pPr>
            <a:lvl7pPr indent="0" lvl="6" marL="0" marR="0" rtl="0" algn="r">
              <a:spcBef>
                <a:spcPts val="0"/>
              </a:spcBef>
              <a:buNone/>
              <a:defRPr sz="900">
                <a:solidFill>
                  <a:schemeClr val="accent1"/>
                </a:solidFill>
                <a:latin typeface="Trebuchet MS"/>
                <a:ea typeface="Trebuchet MS"/>
                <a:cs typeface="Trebuchet MS"/>
                <a:sym typeface="Trebuchet MS"/>
              </a:defRPr>
            </a:lvl7pPr>
            <a:lvl8pPr indent="0" lvl="7" marL="0" marR="0" rtl="0" algn="r">
              <a:spcBef>
                <a:spcPts val="0"/>
              </a:spcBef>
              <a:buNone/>
              <a:defRPr sz="900">
                <a:solidFill>
                  <a:schemeClr val="accent1"/>
                </a:solidFill>
                <a:latin typeface="Trebuchet MS"/>
                <a:ea typeface="Trebuchet MS"/>
                <a:cs typeface="Trebuchet MS"/>
                <a:sym typeface="Trebuchet MS"/>
              </a:defRPr>
            </a:lvl8pPr>
            <a:lvl9pPr indent="0" lvl="8" marL="0" marR="0" rtl="0" algn="r">
              <a:spcBef>
                <a:spcPts val="0"/>
              </a:spcBef>
              <a:buNone/>
              <a:defRPr sz="900">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51" name="Shape 51"/>
        <p:cNvGrpSpPr/>
        <p:nvPr/>
      </p:nvGrpSpPr>
      <p:grpSpPr>
        <a:xfrm>
          <a:off x="0" y="0"/>
          <a:ext cx="0" cy="0"/>
          <a:chOff x="0" y="0"/>
          <a:chExt cx="0" cy="0"/>
        </a:xfrm>
      </p:grpSpPr>
      <p:sp>
        <p:nvSpPr>
          <p:cNvPr id="52" name="Google Shape;52;p5"/>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53" name="Google Shape;53;p5"/>
          <p:cNvSpPr txBox="1"/>
          <p:nvPr>
            <p:ph idx="1" type="body"/>
          </p:nvPr>
        </p:nvSpPr>
        <p:spPr>
          <a:xfrm>
            <a:off x="677334" y="2160589"/>
            <a:ext cx="4184035" cy="3880772"/>
          </a:xfrm>
          <a:prstGeom prst="rect">
            <a:avLst/>
          </a:prstGeom>
          <a:noFill/>
          <a:ln>
            <a:noFill/>
          </a:ln>
        </p:spPr>
        <p:txBody>
          <a:bodyPr anchorCtr="0" anchor="t" bIns="45700" lIns="91425" spcFirstLastPara="1" rIns="91425" wrap="square" tIns="45700"/>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54" name="Google Shape;54;p5"/>
          <p:cNvSpPr txBox="1"/>
          <p:nvPr>
            <p:ph idx="2" type="body"/>
          </p:nvPr>
        </p:nvSpPr>
        <p:spPr>
          <a:xfrm>
            <a:off x="5089970" y="2160589"/>
            <a:ext cx="4184034" cy="3880773"/>
          </a:xfrm>
          <a:prstGeom prst="rect">
            <a:avLst/>
          </a:prstGeom>
          <a:noFill/>
          <a:ln>
            <a:noFill/>
          </a:ln>
        </p:spPr>
        <p:txBody>
          <a:bodyPr anchorCtr="0" anchor="t" bIns="45700" lIns="91425" spcFirstLastPara="1" rIns="91425" wrap="square" tIns="45700"/>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55" name="Google Shape;55;p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56" name="Google Shape;56;p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57" name="Google Shape;57;p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accent1"/>
                </a:solidFill>
                <a:latin typeface="Trebuchet MS"/>
                <a:ea typeface="Trebuchet MS"/>
                <a:cs typeface="Trebuchet MS"/>
                <a:sym typeface="Trebuchet MS"/>
              </a:defRPr>
            </a:lvl1pPr>
            <a:lvl2pPr indent="0" lvl="1" marL="0" marR="0" rtl="0" algn="r">
              <a:spcBef>
                <a:spcPts val="0"/>
              </a:spcBef>
              <a:buNone/>
              <a:defRPr sz="900">
                <a:solidFill>
                  <a:schemeClr val="accent1"/>
                </a:solidFill>
                <a:latin typeface="Trebuchet MS"/>
                <a:ea typeface="Trebuchet MS"/>
                <a:cs typeface="Trebuchet MS"/>
                <a:sym typeface="Trebuchet MS"/>
              </a:defRPr>
            </a:lvl2pPr>
            <a:lvl3pPr indent="0" lvl="2" marL="0" marR="0" rtl="0" algn="r">
              <a:spcBef>
                <a:spcPts val="0"/>
              </a:spcBef>
              <a:buNone/>
              <a:defRPr sz="900">
                <a:solidFill>
                  <a:schemeClr val="accent1"/>
                </a:solidFill>
                <a:latin typeface="Trebuchet MS"/>
                <a:ea typeface="Trebuchet MS"/>
                <a:cs typeface="Trebuchet MS"/>
                <a:sym typeface="Trebuchet MS"/>
              </a:defRPr>
            </a:lvl3pPr>
            <a:lvl4pPr indent="0" lvl="3" marL="0" marR="0" rtl="0" algn="r">
              <a:spcBef>
                <a:spcPts val="0"/>
              </a:spcBef>
              <a:buNone/>
              <a:defRPr sz="900">
                <a:solidFill>
                  <a:schemeClr val="accent1"/>
                </a:solidFill>
                <a:latin typeface="Trebuchet MS"/>
                <a:ea typeface="Trebuchet MS"/>
                <a:cs typeface="Trebuchet MS"/>
                <a:sym typeface="Trebuchet MS"/>
              </a:defRPr>
            </a:lvl4pPr>
            <a:lvl5pPr indent="0" lvl="4" marL="0" marR="0" rtl="0" algn="r">
              <a:spcBef>
                <a:spcPts val="0"/>
              </a:spcBef>
              <a:buNone/>
              <a:defRPr sz="900">
                <a:solidFill>
                  <a:schemeClr val="accent1"/>
                </a:solidFill>
                <a:latin typeface="Trebuchet MS"/>
                <a:ea typeface="Trebuchet MS"/>
                <a:cs typeface="Trebuchet MS"/>
                <a:sym typeface="Trebuchet MS"/>
              </a:defRPr>
            </a:lvl5pPr>
            <a:lvl6pPr indent="0" lvl="5" marL="0" marR="0" rtl="0" algn="r">
              <a:spcBef>
                <a:spcPts val="0"/>
              </a:spcBef>
              <a:buNone/>
              <a:defRPr sz="900">
                <a:solidFill>
                  <a:schemeClr val="accent1"/>
                </a:solidFill>
                <a:latin typeface="Trebuchet MS"/>
                <a:ea typeface="Trebuchet MS"/>
                <a:cs typeface="Trebuchet MS"/>
                <a:sym typeface="Trebuchet MS"/>
              </a:defRPr>
            </a:lvl6pPr>
            <a:lvl7pPr indent="0" lvl="6" marL="0" marR="0" rtl="0" algn="r">
              <a:spcBef>
                <a:spcPts val="0"/>
              </a:spcBef>
              <a:buNone/>
              <a:defRPr sz="900">
                <a:solidFill>
                  <a:schemeClr val="accent1"/>
                </a:solidFill>
                <a:latin typeface="Trebuchet MS"/>
                <a:ea typeface="Trebuchet MS"/>
                <a:cs typeface="Trebuchet MS"/>
                <a:sym typeface="Trebuchet MS"/>
              </a:defRPr>
            </a:lvl7pPr>
            <a:lvl8pPr indent="0" lvl="7" marL="0" marR="0" rtl="0" algn="r">
              <a:spcBef>
                <a:spcPts val="0"/>
              </a:spcBef>
              <a:buNone/>
              <a:defRPr sz="900">
                <a:solidFill>
                  <a:schemeClr val="accent1"/>
                </a:solidFill>
                <a:latin typeface="Trebuchet MS"/>
                <a:ea typeface="Trebuchet MS"/>
                <a:cs typeface="Trebuchet MS"/>
                <a:sym typeface="Trebuchet MS"/>
              </a:defRPr>
            </a:lvl8pPr>
            <a:lvl9pPr indent="0" lvl="8" marL="0" marR="0" rtl="0" algn="r">
              <a:spcBef>
                <a:spcPts val="0"/>
              </a:spcBef>
              <a:buNone/>
              <a:defRPr sz="900">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8" name="Shape 58"/>
        <p:cNvGrpSpPr/>
        <p:nvPr/>
      </p:nvGrpSpPr>
      <p:grpSpPr>
        <a:xfrm>
          <a:off x="0" y="0"/>
          <a:ext cx="0" cy="0"/>
          <a:chOff x="0" y="0"/>
          <a:chExt cx="0" cy="0"/>
        </a:xfrm>
      </p:grpSpPr>
      <p:sp>
        <p:nvSpPr>
          <p:cNvPr id="59" name="Google Shape;59;p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60" name="Google Shape;60;p6"/>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lstStyle>
            <a:lvl1pPr indent="-228600" lvl="0" marL="457200" marR="0" rtl="0" algn="l">
              <a:spcBef>
                <a:spcPts val="1000"/>
              </a:spcBef>
              <a:spcAft>
                <a:spcPts val="0"/>
              </a:spcAft>
              <a:buClr>
                <a:schemeClr val="accent1"/>
              </a:buClr>
              <a:buSzPts val="1920"/>
              <a:buFont typeface="Noto Sans Symbols"/>
              <a:buNone/>
              <a:defRPr b="0" i="0" sz="2400" u="none" cap="none" strike="noStrike">
                <a:solidFill>
                  <a:srgbClr val="3F3F3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600"/>
              <a:buFont typeface="Noto Sans Symbols"/>
              <a:buNone/>
              <a:defRPr b="1" i="0" sz="2000" u="none" cap="none" strike="noStrike">
                <a:solidFill>
                  <a:srgbClr val="3F3F3F"/>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440"/>
              <a:buFont typeface="Noto Sans Symbols"/>
              <a:buNone/>
              <a:defRPr b="1" i="0" sz="1800" u="none" cap="none" strike="noStrike">
                <a:solidFill>
                  <a:srgbClr val="3F3F3F"/>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9pPr>
          </a:lstStyle>
          <a:p/>
        </p:txBody>
      </p:sp>
      <p:sp>
        <p:nvSpPr>
          <p:cNvPr id="61" name="Google Shape;61;p6"/>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62" name="Google Shape;62;p6"/>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lstStyle>
            <a:lvl1pPr indent="-228600" lvl="0" marL="457200" marR="0" rtl="0" algn="l">
              <a:spcBef>
                <a:spcPts val="1000"/>
              </a:spcBef>
              <a:spcAft>
                <a:spcPts val="0"/>
              </a:spcAft>
              <a:buClr>
                <a:schemeClr val="accent1"/>
              </a:buClr>
              <a:buSzPts val="1920"/>
              <a:buFont typeface="Noto Sans Symbols"/>
              <a:buNone/>
              <a:defRPr b="0" i="0" sz="2400" u="none" cap="none" strike="noStrike">
                <a:solidFill>
                  <a:srgbClr val="3F3F3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600"/>
              <a:buFont typeface="Noto Sans Symbols"/>
              <a:buNone/>
              <a:defRPr b="1" i="0" sz="2000" u="none" cap="none" strike="noStrike">
                <a:solidFill>
                  <a:srgbClr val="3F3F3F"/>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440"/>
              <a:buFont typeface="Noto Sans Symbols"/>
              <a:buNone/>
              <a:defRPr b="1" i="0" sz="1800" u="none" cap="none" strike="noStrike">
                <a:solidFill>
                  <a:srgbClr val="3F3F3F"/>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9pPr>
          </a:lstStyle>
          <a:p/>
        </p:txBody>
      </p:sp>
      <p:sp>
        <p:nvSpPr>
          <p:cNvPr id="63" name="Google Shape;63;p6"/>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64" name="Google Shape;64;p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65" name="Google Shape;65;p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66" name="Google Shape;66;p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accent1"/>
                </a:solidFill>
                <a:latin typeface="Trebuchet MS"/>
                <a:ea typeface="Trebuchet MS"/>
                <a:cs typeface="Trebuchet MS"/>
                <a:sym typeface="Trebuchet MS"/>
              </a:defRPr>
            </a:lvl1pPr>
            <a:lvl2pPr indent="0" lvl="1" marL="0" marR="0" rtl="0" algn="r">
              <a:spcBef>
                <a:spcPts val="0"/>
              </a:spcBef>
              <a:buNone/>
              <a:defRPr sz="900">
                <a:solidFill>
                  <a:schemeClr val="accent1"/>
                </a:solidFill>
                <a:latin typeface="Trebuchet MS"/>
                <a:ea typeface="Trebuchet MS"/>
                <a:cs typeface="Trebuchet MS"/>
                <a:sym typeface="Trebuchet MS"/>
              </a:defRPr>
            </a:lvl2pPr>
            <a:lvl3pPr indent="0" lvl="2" marL="0" marR="0" rtl="0" algn="r">
              <a:spcBef>
                <a:spcPts val="0"/>
              </a:spcBef>
              <a:buNone/>
              <a:defRPr sz="900">
                <a:solidFill>
                  <a:schemeClr val="accent1"/>
                </a:solidFill>
                <a:latin typeface="Trebuchet MS"/>
                <a:ea typeface="Trebuchet MS"/>
                <a:cs typeface="Trebuchet MS"/>
                <a:sym typeface="Trebuchet MS"/>
              </a:defRPr>
            </a:lvl3pPr>
            <a:lvl4pPr indent="0" lvl="3" marL="0" marR="0" rtl="0" algn="r">
              <a:spcBef>
                <a:spcPts val="0"/>
              </a:spcBef>
              <a:buNone/>
              <a:defRPr sz="900">
                <a:solidFill>
                  <a:schemeClr val="accent1"/>
                </a:solidFill>
                <a:latin typeface="Trebuchet MS"/>
                <a:ea typeface="Trebuchet MS"/>
                <a:cs typeface="Trebuchet MS"/>
                <a:sym typeface="Trebuchet MS"/>
              </a:defRPr>
            </a:lvl4pPr>
            <a:lvl5pPr indent="0" lvl="4" marL="0" marR="0" rtl="0" algn="r">
              <a:spcBef>
                <a:spcPts val="0"/>
              </a:spcBef>
              <a:buNone/>
              <a:defRPr sz="900">
                <a:solidFill>
                  <a:schemeClr val="accent1"/>
                </a:solidFill>
                <a:latin typeface="Trebuchet MS"/>
                <a:ea typeface="Trebuchet MS"/>
                <a:cs typeface="Trebuchet MS"/>
                <a:sym typeface="Trebuchet MS"/>
              </a:defRPr>
            </a:lvl5pPr>
            <a:lvl6pPr indent="0" lvl="5" marL="0" marR="0" rtl="0" algn="r">
              <a:spcBef>
                <a:spcPts val="0"/>
              </a:spcBef>
              <a:buNone/>
              <a:defRPr sz="900">
                <a:solidFill>
                  <a:schemeClr val="accent1"/>
                </a:solidFill>
                <a:latin typeface="Trebuchet MS"/>
                <a:ea typeface="Trebuchet MS"/>
                <a:cs typeface="Trebuchet MS"/>
                <a:sym typeface="Trebuchet MS"/>
              </a:defRPr>
            </a:lvl6pPr>
            <a:lvl7pPr indent="0" lvl="6" marL="0" marR="0" rtl="0" algn="r">
              <a:spcBef>
                <a:spcPts val="0"/>
              </a:spcBef>
              <a:buNone/>
              <a:defRPr sz="900">
                <a:solidFill>
                  <a:schemeClr val="accent1"/>
                </a:solidFill>
                <a:latin typeface="Trebuchet MS"/>
                <a:ea typeface="Trebuchet MS"/>
                <a:cs typeface="Trebuchet MS"/>
                <a:sym typeface="Trebuchet MS"/>
              </a:defRPr>
            </a:lvl7pPr>
            <a:lvl8pPr indent="0" lvl="7" marL="0" marR="0" rtl="0" algn="r">
              <a:spcBef>
                <a:spcPts val="0"/>
              </a:spcBef>
              <a:buNone/>
              <a:defRPr sz="900">
                <a:solidFill>
                  <a:schemeClr val="accent1"/>
                </a:solidFill>
                <a:latin typeface="Trebuchet MS"/>
                <a:ea typeface="Trebuchet MS"/>
                <a:cs typeface="Trebuchet MS"/>
                <a:sym typeface="Trebuchet MS"/>
              </a:defRPr>
            </a:lvl8pPr>
            <a:lvl9pPr indent="0" lvl="8" marL="0" marR="0" rtl="0" algn="r">
              <a:spcBef>
                <a:spcPts val="0"/>
              </a:spcBef>
              <a:buNone/>
              <a:defRPr sz="900">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7" name="Shape 67"/>
        <p:cNvGrpSpPr/>
        <p:nvPr/>
      </p:nvGrpSpPr>
      <p:grpSpPr>
        <a:xfrm>
          <a:off x="0" y="0"/>
          <a:ext cx="0" cy="0"/>
          <a:chOff x="0" y="0"/>
          <a:chExt cx="0" cy="0"/>
        </a:xfrm>
      </p:grpSpPr>
      <p:sp>
        <p:nvSpPr>
          <p:cNvPr id="68" name="Google Shape;68;p7"/>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69" name="Google Shape;69;p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70" name="Google Shape;70;p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71" name="Google Shape;71;p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accent1"/>
                </a:solidFill>
                <a:latin typeface="Trebuchet MS"/>
                <a:ea typeface="Trebuchet MS"/>
                <a:cs typeface="Trebuchet MS"/>
                <a:sym typeface="Trebuchet MS"/>
              </a:defRPr>
            </a:lvl1pPr>
            <a:lvl2pPr indent="0" lvl="1" marL="0" marR="0" rtl="0" algn="r">
              <a:spcBef>
                <a:spcPts val="0"/>
              </a:spcBef>
              <a:buNone/>
              <a:defRPr sz="900">
                <a:solidFill>
                  <a:schemeClr val="accent1"/>
                </a:solidFill>
                <a:latin typeface="Trebuchet MS"/>
                <a:ea typeface="Trebuchet MS"/>
                <a:cs typeface="Trebuchet MS"/>
                <a:sym typeface="Trebuchet MS"/>
              </a:defRPr>
            </a:lvl2pPr>
            <a:lvl3pPr indent="0" lvl="2" marL="0" marR="0" rtl="0" algn="r">
              <a:spcBef>
                <a:spcPts val="0"/>
              </a:spcBef>
              <a:buNone/>
              <a:defRPr sz="900">
                <a:solidFill>
                  <a:schemeClr val="accent1"/>
                </a:solidFill>
                <a:latin typeface="Trebuchet MS"/>
                <a:ea typeface="Trebuchet MS"/>
                <a:cs typeface="Trebuchet MS"/>
                <a:sym typeface="Trebuchet MS"/>
              </a:defRPr>
            </a:lvl3pPr>
            <a:lvl4pPr indent="0" lvl="3" marL="0" marR="0" rtl="0" algn="r">
              <a:spcBef>
                <a:spcPts val="0"/>
              </a:spcBef>
              <a:buNone/>
              <a:defRPr sz="900">
                <a:solidFill>
                  <a:schemeClr val="accent1"/>
                </a:solidFill>
                <a:latin typeface="Trebuchet MS"/>
                <a:ea typeface="Trebuchet MS"/>
                <a:cs typeface="Trebuchet MS"/>
                <a:sym typeface="Trebuchet MS"/>
              </a:defRPr>
            </a:lvl4pPr>
            <a:lvl5pPr indent="0" lvl="4" marL="0" marR="0" rtl="0" algn="r">
              <a:spcBef>
                <a:spcPts val="0"/>
              </a:spcBef>
              <a:buNone/>
              <a:defRPr sz="900">
                <a:solidFill>
                  <a:schemeClr val="accent1"/>
                </a:solidFill>
                <a:latin typeface="Trebuchet MS"/>
                <a:ea typeface="Trebuchet MS"/>
                <a:cs typeface="Trebuchet MS"/>
                <a:sym typeface="Trebuchet MS"/>
              </a:defRPr>
            </a:lvl5pPr>
            <a:lvl6pPr indent="0" lvl="5" marL="0" marR="0" rtl="0" algn="r">
              <a:spcBef>
                <a:spcPts val="0"/>
              </a:spcBef>
              <a:buNone/>
              <a:defRPr sz="900">
                <a:solidFill>
                  <a:schemeClr val="accent1"/>
                </a:solidFill>
                <a:latin typeface="Trebuchet MS"/>
                <a:ea typeface="Trebuchet MS"/>
                <a:cs typeface="Trebuchet MS"/>
                <a:sym typeface="Trebuchet MS"/>
              </a:defRPr>
            </a:lvl6pPr>
            <a:lvl7pPr indent="0" lvl="6" marL="0" marR="0" rtl="0" algn="r">
              <a:spcBef>
                <a:spcPts val="0"/>
              </a:spcBef>
              <a:buNone/>
              <a:defRPr sz="900">
                <a:solidFill>
                  <a:schemeClr val="accent1"/>
                </a:solidFill>
                <a:latin typeface="Trebuchet MS"/>
                <a:ea typeface="Trebuchet MS"/>
                <a:cs typeface="Trebuchet MS"/>
                <a:sym typeface="Trebuchet MS"/>
              </a:defRPr>
            </a:lvl7pPr>
            <a:lvl8pPr indent="0" lvl="7" marL="0" marR="0" rtl="0" algn="r">
              <a:spcBef>
                <a:spcPts val="0"/>
              </a:spcBef>
              <a:buNone/>
              <a:defRPr sz="900">
                <a:solidFill>
                  <a:schemeClr val="accent1"/>
                </a:solidFill>
                <a:latin typeface="Trebuchet MS"/>
                <a:ea typeface="Trebuchet MS"/>
                <a:cs typeface="Trebuchet MS"/>
                <a:sym typeface="Trebuchet MS"/>
              </a:defRPr>
            </a:lvl8pPr>
            <a:lvl9pPr indent="0" lvl="8" marL="0" marR="0" rtl="0" algn="r">
              <a:spcBef>
                <a:spcPts val="0"/>
              </a:spcBef>
              <a:buNone/>
              <a:defRPr sz="900">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2" name="Shape 72"/>
        <p:cNvGrpSpPr/>
        <p:nvPr/>
      </p:nvGrpSpPr>
      <p:grpSpPr>
        <a:xfrm>
          <a:off x="0" y="0"/>
          <a:ext cx="0" cy="0"/>
          <a:chOff x="0" y="0"/>
          <a:chExt cx="0" cy="0"/>
        </a:xfrm>
      </p:grpSpPr>
      <p:sp>
        <p:nvSpPr>
          <p:cNvPr id="73" name="Google Shape;73;p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74" name="Google Shape;74;p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75" name="Google Shape;75;p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accent1"/>
                </a:solidFill>
                <a:latin typeface="Trebuchet MS"/>
                <a:ea typeface="Trebuchet MS"/>
                <a:cs typeface="Trebuchet MS"/>
                <a:sym typeface="Trebuchet MS"/>
              </a:defRPr>
            </a:lvl1pPr>
            <a:lvl2pPr indent="0" lvl="1" marL="0" marR="0" rtl="0" algn="r">
              <a:spcBef>
                <a:spcPts val="0"/>
              </a:spcBef>
              <a:buNone/>
              <a:defRPr sz="900">
                <a:solidFill>
                  <a:schemeClr val="accent1"/>
                </a:solidFill>
                <a:latin typeface="Trebuchet MS"/>
                <a:ea typeface="Trebuchet MS"/>
                <a:cs typeface="Trebuchet MS"/>
                <a:sym typeface="Trebuchet MS"/>
              </a:defRPr>
            </a:lvl2pPr>
            <a:lvl3pPr indent="0" lvl="2" marL="0" marR="0" rtl="0" algn="r">
              <a:spcBef>
                <a:spcPts val="0"/>
              </a:spcBef>
              <a:buNone/>
              <a:defRPr sz="900">
                <a:solidFill>
                  <a:schemeClr val="accent1"/>
                </a:solidFill>
                <a:latin typeface="Trebuchet MS"/>
                <a:ea typeface="Trebuchet MS"/>
                <a:cs typeface="Trebuchet MS"/>
                <a:sym typeface="Trebuchet MS"/>
              </a:defRPr>
            </a:lvl3pPr>
            <a:lvl4pPr indent="0" lvl="3" marL="0" marR="0" rtl="0" algn="r">
              <a:spcBef>
                <a:spcPts val="0"/>
              </a:spcBef>
              <a:buNone/>
              <a:defRPr sz="900">
                <a:solidFill>
                  <a:schemeClr val="accent1"/>
                </a:solidFill>
                <a:latin typeface="Trebuchet MS"/>
                <a:ea typeface="Trebuchet MS"/>
                <a:cs typeface="Trebuchet MS"/>
                <a:sym typeface="Trebuchet MS"/>
              </a:defRPr>
            </a:lvl4pPr>
            <a:lvl5pPr indent="0" lvl="4" marL="0" marR="0" rtl="0" algn="r">
              <a:spcBef>
                <a:spcPts val="0"/>
              </a:spcBef>
              <a:buNone/>
              <a:defRPr sz="900">
                <a:solidFill>
                  <a:schemeClr val="accent1"/>
                </a:solidFill>
                <a:latin typeface="Trebuchet MS"/>
                <a:ea typeface="Trebuchet MS"/>
                <a:cs typeface="Trebuchet MS"/>
                <a:sym typeface="Trebuchet MS"/>
              </a:defRPr>
            </a:lvl5pPr>
            <a:lvl6pPr indent="0" lvl="5" marL="0" marR="0" rtl="0" algn="r">
              <a:spcBef>
                <a:spcPts val="0"/>
              </a:spcBef>
              <a:buNone/>
              <a:defRPr sz="900">
                <a:solidFill>
                  <a:schemeClr val="accent1"/>
                </a:solidFill>
                <a:latin typeface="Trebuchet MS"/>
                <a:ea typeface="Trebuchet MS"/>
                <a:cs typeface="Trebuchet MS"/>
                <a:sym typeface="Trebuchet MS"/>
              </a:defRPr>
            </a:lvl6pPr>
            <a:lvl7pPr indent="0" lvl="6" marL="0" marR="0" rtl="0" algn="r">
              <a:spcBef>
                <a:spcPts val="0"/>
              </a:spcBef>
              <a:buNone/>
              <a:defRPr sz="900">
                <a:solidFill>
                  <a:schemeClr val="accent1"/>
                </a:solidFill>
                <a:latin typeface="Trebuchet MS"/>
                <a:ea typeface="Trebuchet MS"/>
                <a:cs typeface="Trebuchet MS"/>
                <a:sym typeface="Trebuchet MS"/>
              </a:defRPr>
            </a:lvl7pPr>
            <a:lvl8pPr indent="0" lvl="7" marL="0" marR="0" rtl="0" algn="r">
              <a:spcBef>
                <a:spcPts val="0"/>
              </a:spcBef>
              <a:buNone/>
              <a:defRPr sz="900">
                <a:solidFill>
                  <a:schemeClr val="accent1"/>
                </a:solidFill>
                <a:latin typeface="Trebuchet MS"/>
                <a:ea typeface="Trebuchet MS"/>
                <a:cs typeface="Trebuchet MS"/>
                <a:sym typeface="Trebuchet MS"/>
              </a:defRPr>
            </a:lvl8pPr>
            <a:lvl9pPr indent="0" lvl="8" marL="0" marR="0" rtl="0" algn="r">
              <a:spcBef>
                <a:spcPts val="0"/>
              </a:spcBef>
              <a:buNone/>
              <a:defRPr sz="900">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76" name="Shape 76"/>
        <p:cNvGrpSpPr/>
        <p:nvPr/>
      </p:nvGrpSpPr>
      <p:grpSpPr>
        <a:xfrm>
          <a:off x="0" y="0"/>
          <a:ext cx="0" cy="0"/>
          <a:chOff x="0" y="0"/>
          <a:chExt cx="0" cy="0"/>
        </a:xfrm>
      </p:grpSpPr>
      <p:sp>
        <p:nvSpPr>
          <p:cNvPr id="77" name="Google Shape;77;p9"/>
          <p:cNvSpPr txBox="1"/>
          <p:nvPr>
            <p:ph type="title"/>
          </p:nvPr>
        </p:nvSpPr>
        <p:spPr>
          <a:xfrm>
            <a:off x="677334" y="1498604"/>
            <a:ext cx="3854528" cy="1278466"/>
          </a:xfrm>
          <a:prstGeom prst="rect">
            <a:avLst/>
          </a:prstGeom>
          <a:noFill/>
          <a:ln>
            <a:noFill/>
          </a:ln>
        </p:spPr>
        <p:txBody>
          <a:bodyPr anchorCtr="0" anchor="b" bIns="45700" lIns="91425" spcFirstLastPara="1" rIns="91425" wrap="square" tIns="45700"/>
          <a:lstStyle>
            <a:lvl1pPr lvl="0" marR="0" rtl="0" algn="l">
              <a:spcBef>
                <a:spcPts val="0"/>
              </a:spcBef>
              <a:spcAft>
                <a:spcPts val="0"/>
              </a:spcAft>
              <a:buClr>
                <a:schemeClr val="accent1"/>
              </a:buClr>
              <a:buSzPts val="2000"/>
              <a:buFont typeface="Trebuchet MS"/>
              <a:buNone/>
              <a:defRPr b="0" i="0" sz="20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78" name="Google Shape;78;p9"/>
          <p:cNvSpPr txBox="1"/>
          <p:nvPr>
            <p:ph idx="1" type="body"/>
          </p:nvPr>
        </p:nvSpPr>
        <p:spPr>
          <a:xfrm>
            <a:off x="4760461" y="514924"/>
            <a:ext cx="4513541" cy="5526437"/>
          </a:xfrm>
          <a:prstGeom prst="rect">
            <a:avLst/>
          </a:prstGeom>
          <a:noFill/>
          <a:ln>
            <a:noFill/>
          </a:ln>
        </p:spPr>
        <p:txBody>
          <a:bodyPr anchorCtr="0" anchor="t" bIns="45700" lIns="91425" spcFirstLastPara="1" rIns="91425" wrap="square" tIns="45700"/>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79" name="Google Shape;79;p9"/>
          <p:cNvSpPr txBox="1"/>
          <p:nvPr>
            <p:ph idx="2" type="body"/>
          </p:nvPr>
        </p:nvSpPr>
        <p:spPr>
          <a:xfrm>
            <a:off x="677334" y="2777069"/>
            <a:ext cx="3854528" cy="2584449"/>
          </a:xfrm>
          <a:prstGeom prst="rect">
            <a:avLst/>
          </a:prstGeom>
          <a:noFill/>
          <a:ln>
            <a:noFill/>
          </a:ln>
        </p:spPr>
        <p:txBody>
          <a:bodyPr anchorCtr="0" anchor="t" bIns="45700" lIns="91425" spcFirstLastPara="1" rIns="91425" wrap="square" tIns="45700"/>
          <a:lstStyle>
            <a:lvl1pPr indent="-228600" lvl="0" marL="457200" marR="0" rtl="0" algn="l">
              <a:spcBef>
                <a:spcPts val="1000"/>
              </a:spcBef>
              <a:spcAft>
                <a:spcPts val="0"/>
              </a:spcAft>
              <a:buClr>
                <a:schemeClr val="accent1"/>
              </a:buClr>
              <a:buSzPts val="1120"/>
              <a:buFont typeface="Noto Sans Symbols"/>
              <a:buNone/>
              <a:defRPr b="0" i="0" sz="1400" u="none" cap="none" strike="noStrike">
                <a:solidFill>
                  <a:srgbClr val="3F3F3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120"/>
              <a:buFont typeface="Noto Sans Symbols"/>
              <a:buNone/>
              <a:defRPr b="0" i="0" sz="1400" u="none" cap="none" strike="noStrike">
                <a:solidFill>
                  <a:srgbClr val="3F3F3F"/>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800"/>
              <a:buFont typeface="Noto Sans Symbols"/>
              <a:buNone/>
              <a:defRPr b="0" i="0" sz="1000" u="none" cap="none" strike="noStrike">
                <a:solidFill>
                  <a:srgbClr val="3F3F3F"/>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800"/>
              <a:buFont typeface="Noto Sans Symbols"/>
              <a:buNone/>
              <a:defRPr b="0" i="0" sz="1000" u="none" cap="none" strike="noStrike">
                <a:solidFill>
                  <a:srgbClr val="3F3F3F"/>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800"/>
              <a:buFont typeface="Noto Sans Symbols"/>
              <a:buNone/>
              <a:defRPr b="0" i="0" sz="1000" u="none" cap="none" strike="noStrike">
                <a:solidFill>
                  <a:srgbClr val="3F3F3F"/>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800"/>
              <a:buFont typeface="Noto Sans Symbols"/>
              <a:buNone/>
              <a:defRPr b="0" i="0" sz="1000" u="none" cap="none" strike="noStrike">
                <a:solidFill>
                  <a:srgbClr val="3F3F3F"/>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800"/>
              <a:buFont typeface="Noto Sans Symbols"/>
              <a:buNone/>
              <a:defRPr b="0" i="0" sz="1000" u="none" cap="none" strike="noStrike">
                <a:solidFill>
                  <a:srgbClr val="3F3F3F"/>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800"/>
              <a:buFont typeface="Noto Sans Symbols"/>
              <a:buNone/>
              <a:defRPr b="0" i="0" sz="1000" u="none" cap="none" strike="noStrike">
                <a:solidFill>
                  <a:srgbClr val="3F3F3F"/>
                </a:solidFill>
                <a:latin typeface="Trebuchet MS"/>
                <a:ea typeface="Trebuchet MS"/>
                <a:cs typeface="Trebuchet MS"/>
                <a:sym typeface="Trebuchet MS"/>
              </a:defRPr>
            </a:lvl9pPr>
          </a:lstStyle>
          <a:p/>
        </p:txBody>
      </p:sp>
      <p:sp>
        <p:nvSpPr>
          <p:cNvPr id="80" name="Google Shape;80;p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81" name="Google Shape;81;p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82" name="Google Shape;82;p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accent1"/>
                </a:solidFill>
                <a:latin typeface="Trebuchet MS"/>
                <a:ea typeface="Trebuchet MS"/>
                <a:cs typeface="Trebuchet MS"/>
                <a:sym typeface="Trebuchet MS"/>
              </a:defRPr>
            </a:lvl1pPr>
            <a:lvl2pPr indent="0" lvl="1" marL="0" marR="0" rtl="0" algn="r">
              <a:spcBef>
                <a:spcPts val="0"/>
              </a:spcBef>
              <a:buNone/>
              <a:defRPr sz="900">
                <a:solidFill>
                  <a:schemeClr val="accent1"/>
                </a:solidFill>
                <a:latin typeface="Trebuchet MS"/>
                <a:ea typeface="Trebuchet MS"/>
                <a:cs typeface="Trebuchet MS"/>
                <a:sym typeface="Trebuchet MS"/>
              </a:defRPr>
            </a:lvl2pPr>
            <a:lvl3pPr indent="0" lvl="2" marL="0" marR="0" rtl="0" algn="r">
              <a:spcBef>
                <a:spcPts val="0"/>
              </a:spcBef>
              <a:buNone/>
              <a:defRPr sz="900">
                <a:solidFill>
                  <a:schemeClr val="accent1"/>
                </a:solidFill>
                <a:latin typeface="Trebuchet MS"/>
                <a:ea typeface="Trebuchet MS"/>
                <a:cs typeface="Trebuchet MS"/>
                <a:sym typeface="Trebuchet MS"/>
              </a:defRPr>
            </a:lvl3pPr>
            <a:lvl4pPr indent="0" lvl="3" marL="0" marR="0" rtl="0" algn="r">
              <a:spcBef>
                <a:spcPts val="0"/>
              </a:spcBef>
              <a:buNone/>
              <a:defRPr sz="900">
                <a:solidFill>
                  <a:schemeClr val="accent1"/>
                </a:solidFill>
                <a:latin typeface="Trebuchet MS"/>
                <a:ea typeface="Trebuchet MS"/>
                <a:cs typeface="Trebuchet MS"/>
                <a:sym typeface="Trebuchet MS"/>
              </a:defRPr>
            </a:lvl4pPr>
            <a:lvl5pPr indent="0" lvl="4" marL="0" marR="0" rtl="0" algn="r">
              <a:spcBef>
                <a:spcPts val="0"/>
              </a:spcBef>
              <a:buNone/>
              <a:defRPr sz="900">
                <a:solidFill>
                  <a:schemeClr val="accent1"/>
                </a:solidFill>
                <a:latin typeface="Trebuchet MS"/>
                <a:ea typeface="Trebuchet MS"/>
                <a:cs typeface="Trebuchet MS"/>
                <a:sym typeface="Trebuchet MS"/>
              </a:defRPr>
            </a:lvl5pPr>
            <a:lvl6pPr indent="0" lvl="5" marL="0" marR="0" rtl="0" algn="r">
              <a:spcBef>
                <a:spcPts val="0"/>
              </a:spcBef>
              <a:buNone/>
              <a:defRPr sz="900">
                <a:solidFill>
                  <a:schemeClr val="accent1"/>
                </a:solidFill>
                <a:latin typeface="Trebuchet MS"/>
                <a:ea typeface="Trebuchet MS"/>
                <a:cs typeface="Trebuchet MS"/>
                <a:sym typeface="Trebuchet MS"/>
              </a:defRPr>
            </a:lvl6pPr>
            <a:lvl7pPr indent="0" lvl="6" marL="0" marR="0" rtl="0" algn="r">
              <a:spcBef>
                <a:spcPts val="0"/>
              </a:spcBef>
              <a:buNone/>
              <a:defRPr sz="900">
                <a:solidFill>
                  <a:schemeClr val="accent1"/>
                </a:solidFill>
                <a:latin typeface="Trebuchet MS"/>
                <a:ea typeface="Trebuchet MS"/>
                <a:cs typeface="Trebuchet MS"/>
                <a:sym typeface="Trebuchet MS"/>
              </a:defRPr>
            </a:lvl7pPr>
            <a:lvl8pPr indent="0" lvl="7" marL="0" marR="0" rtl="0" algn="r">
              <a:spcBef>
                <a:spcPts val="0"/>
              </a:spcBef>
              <a:buNone/>
              <a:defRPr sz="900">
                <a:solidFill>
                  <a:schemeClr val="accent1"/>
                </a:solidFill>
                <a:latin typeface="Trebuchet MS"/>
                <a:ea typeface="Trebuchet MS"/>
                <a:cs typeface="Trebuchet MS"/>
                <a:sym typeface="Trebuchet MS"/>
              </a:defRPr>
            </a:lvl8pPr>
            <a:lvl9pPr indent="0" lvl="8" marL="0" marR="0" rtl="0" algn="r">
              <a:spcBef>
                <a:spcPts val="0"/>
              </a:spcBef>
              <a:buNone/>
              <a:defRPr sz="900">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83" name="Shape 83"/>
        <p:cNvGrpSpPr/>
        <p:nvPr/>
      </p:nvGrpSpPr>
      <p:grpSpPr>
        <a:xfrm>
          <a:off x="0" y="0"/>
          <a:ext cx="0" cy="0"/>
          <a:chOff x="0" y="0"/>
          <a:chExt cx="0" cy="0"/>
        </a:xfrm>
      </p:grpSpPr>
      <p:sp>
        <p:nvSpPr>
          <p:cNvPr id="84" name="Google Shape;84;p10"/>
          <p:cNvSpPr txBox="1"/>
          <p:nvPr>
            <p:ph type="title"/>
          </p:nvPr>
        </p:nvSpPr>
        <p:spPr>
          <a:xfrm>
            <a:off x="677334" y="4800600"/>
            <a:ext cx="8596667" cy="566738"/>
          </a:xfrm>
          <a:prstGeom prst="rect">
            <a:avLst/>
          </a:prstGeom>
          <a:noFill/>
          <a:ln>
            <a:noFill/>
          </a:ln>
        </p:spPr>
        <p:txBody>
          <a:bodyPr anchorCtr="0" anchor="b" bIns="45700" lIns="91425" spcFirstLastPara="1" rIns="91425" wrap="square" tIns="45700"/>
          <a:lstStyle>
            <a:lvl1pPr lvl="0" marR="0" rtl="0" algn="l">
              <a:spcBef>
                <a:spcPts val="0"/>
              </a:spcBef>
              <a:spcAft>
                <a:spcPts val="0"/>
              </a:spcAft>
              <a:buClr>
                <a:schemeClr val="accent1"/>
              </a:buClr>
              <a:buSzPts val="2400"/>
              <a:buFont typeface="Trebuchet MS"/>
              <a:buNone/>
              <a:defRPr b="0" i="0" sz="24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85" name="Google Shape;85;p10"/>
          <p:cNvSpPr/>
          <p:nvPr>
            <p:ph idx="2" type="pic"/>
          </p:nvPr>
        </p:nvSpPr>
        <p:spPr>
          <a:xfrm>
            <a:off x="677334" y="609600"/>
            <a:ext cx="8596668" cy="3845718"/>
          </a:xfrm>
          <a:prstGeom prst="rect">
            <a:avLst/>
          </a:prstGeom>
          <a:noFill/>
          <a:ln>
            <a:noFill/>
          </a:ln>
        </p:spPr>
        <p:txBody>
          <a:bodyPr anchorCtr="0" anchor="t" bIns="45700" lIns="91425" spcFirstLastPara="1" rIns="91425" wrap="square" tIns="45700"/>
          <a:lstStyle>
            <a:lvl1pPr lvl="0" marR="0" rtl="0" algn="ctr">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1pPr>
            <a:lvl2pPr lvl="1"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2pPr>
            <a:lvl3pPr lvl="2"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3pPr>
            <a:lvl4pPr lvl="3"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4pPr>
            <a:lvl5pPr lvl="4"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5pPr>
            <a:lvl6pPr lvl="5"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6pPr>
            <a:lvl7pPr lvl="6"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7pPr>
            <a:lvl8pPr lvl="7"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8pPr>
            <a:lvl9pPr lvl="8"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9pPr>
          </a:lstStyle>
          <a:p/>
        </p:txBody>
      </p:sp>
      <p:sp>
        <p:nvSpPr>
          <p:cNvPr id="86" name="Google Shape;86;p10"/>
          <p:cNvSpPr txBox="1"/>
          <p:nvPr>
            <p:ph idx="1" type="body"/>
          </p:nvPr>
        </p:nvSpPr>
        <p:spPr>
          <a:xfrm>
            <a:off x="677334" y="5367338"/>
            <a:ext cx="8596667" cy="674024"/>
          </a:xfrm>
          <a:prstGeom prst="rect">
            <a:avLst/>
          </a:prstGeom>
          <a:noFill/>
          <a:ln>
            <a:noFill/>
          </a:ln>
        </p:spPr>
        <p:txBody>
          <a:bodyPr anchorCtr="0" anchor="t" bIns="45700" lIns="91425" spcFirstLastPara="1" rIns="91425" wrap="square" tIns="45700"/>
          <a:lstStyle>
            <a:lvl1pPr indent="-228600" lvl="0" marL="4572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800"/>
              <a:buFont typeface="Noto Sans Symbols"/>
              <a:buNone/>
              <a:defRPr b="0" i="0" sz="1000" u="none" cap="none" strike="noStrike">
                <a:solidFill>
                  <a:srgbClr val="3F3F3F"/>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720"/>
              <a:buFont typeface="Noto Sans Symbols"/>
              <a:buNone/>
              <a:defRPr b="0" i="0" sz="900" u="none" cap="none" strike="noStrike">
                <a:solidFill>
                  <a:srgbClr val="3F3F3F"/>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720"/>
              <a:buFont typeface="Noto Sans Symbols"/>
              <a:buNone/>
              <a:defRPr b="0" i="0" sz="900" u="none" cap="none" strike="noStrike">
                <a:solidFill>
                  <a:srgbClr val="3F3F3F"/>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720"/>
              <a:buFont typeface="Noto Sans Symbols"/>
              <a:buNone/>
              <a:defRPr b="0" i="0" sz="900" u="none" cap="none" strike="noStrike">
                <a:solidFill>
                  <a:srgbClr val="3F3F3F"/>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720"/>
              <a:buFont typeface="Noto Sans Symbols"/>
              <a:buNone/>
              <a:defRPr b="0" i="0" sz="900" u="none" cap="none" strike="noStrike">
                <a:solidFill>
                  <a:srgbClr val="3F3F3F"/>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720"/>
              <a:buFont typeface="Noto Sans Symbols"/>
              <a:buNone/>
              <a:defRPr b="0" i="0" sz="900" u="none" cap="none" strike="noStrike">
                <a:solidFill>
                  <a:srgbClr val="3F3F3F"/>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720"/>
              <a:buFont typeface="Noto Sans Symbols"/>
              <a:buNone/>
              <a:defRPr b="0" i="0" sz="900" u="none" cap="none" strike="noStrike">
                <a:solidFill>
                  <a:srgbClr val="3F3F3F"/>
                </a:solidFill>
                <a:latin typeface="Trebuchet MS"/>
                <a:ea typeface="Trebuchet MS"/>
                <a:cs typeface="Trebuchet MS"/>
                <a:sym typeface="Trebuchet MS"/>
              </a:defRPr>
            </a:lvl9pPr>
          </a:lstStyle>
          <a:p/>
        </p:txBody>
      </p:sp>
      <p:sp>
        <p:nvSpPr>
          <p:cNvPr id="87" name="Google Shape;87;p1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88" name="Google Shape;88;p1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89" name="Google Shape;89;p1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accent1"/>
                </a:solidFill>
                <a:latin typeface="Trebuchet MS"/>
                <a:ea typeface="Trebuchet MS"/>
                <a:cs typeface="Trebuchet MS"/>
                <a:sym typeface="Trebuchet MS"/>
              </a:defRPr>
            </a:lvl1pPr>
            <a:lvl2pPr indent="0" lvl="1" marL="0" marR="0" rtl="0" algn="r">
              <a:spcBef>
                <a:spcPts val="0"/>
              </a:spcBef>
              <a:buNone/>
              <a:defRPr sz="900">
                <a:solidFill>
                  <a:schemeClr val="accent1"/>
                </a:solidFill>
                <a:latin typeface="Trebuchet MS"/>
                <a:ea typeface="Trebuchet MS"/>
                <a:cs typeface="Trebuchet MS"/>
                <a:sym typeface="Trebuchet MS"/>
              </a:defRPr>
            </a:lvl2pPr>
            <a:lvl3pPr indent="0" lvl="2" marL="0" marR="0" rtl="0" algn="r">
              <a:spcBef>
                <a:spcPts val="0"/>
              </a:spcBef>
              <a:buNone/>
              <a:defRPr sz="900">
                <a:solidFill>
                  <a:schemeClr val="accent1"/>
                </a:solidFill>
                <a:latin typeface="Trebuchet MS"/>
                <a:ea typeface="Trebuchet MS"/>
                <a:cs typeface="Trebuchet MS"/>
                <a:sym typeface="Trebuchet MS"/>
              </a:defRPr>
            </a:lvl3pPr>
            <a:lvl4pPr indent="0" lvl="3" marL="0" marR="0" rtl="0" algn="r">
              <a:spcBef>
                <a:spcPts val="0"/>
              </a:spcBef>
              <a:buNone/>
              <a:defRPr sz="900">
                <a:solidFill>
                  <a:schemeClr val="accent1"/>
                </a:solidFill>
                <a:latin typeface="Trebuchet MS"/>
                <a:ea typeface="Trebuchet MS"/>
                <a:cs typeface="Trebuchet MS"/>
                <a:sym typeface="Trebuchet MS"/>
              </a:defRPr>
            </a:lvl4pPr>
            <a:lvl5pPr indent="0" lvl="4" marL="0" marR="0" rtl="0" algn="r">
              <a:spcBef>
                <a:spcPts val="0"/>
              </a:spcBef>
              <a:buNone/>
              <a:defRPr sz="900">
                <a:solidFill>
                  <a:schemeClr val="accent1"/>
                </a:solidFill>
                <a:latin typeface="Trebuchet MS"/>
                <a:ea typeface="Trebuchet MS"/>
                <a:cs typeface="Trebuchet MS"/>
                <a:sym typeface="Trebuchet MS"/>
              </a:defRPr>
            </a:lvl5pPr>
            <a:lvl6pPr indent="0" lvl="5" marL="0" marR="0" rtl="0" algn="r">
              <a:spcBef>
                <a:spcPts val="0"/>
              </a:spcBef>
              <a:buNone/>
              <a:defRPr sz="900">
                <a:solidFill>
                  <a:schemeClr val="accent1"/>
                </a:solidFill>
                <a:latin typeface="Trebuchet MS"/>
                <a:ea typeface="Trebuchet MS"/>
                <a:cs typeface="Trebuchet MS"/>
                <a:sym typeface="Trebuchet MS"/>
              </a:defRPr>
            </a:lvl6pPr>
            <a:lvl7pPr indent="0" lvl="6" marL="0" marR="0" rtl="0" algn="r">
              <a:spcBef>
                <a:spcPts val="0"/>
              </a:spcBef>
              <a:buNone/>
              <a:defRPr sz="900">
                <a:solidFill>
                  <a:schemeClr val="accent1"/>
                </a:solidFill>
                <a:latin typeface="Trebuchet MS"/>
                <a:ea typeface="Trebuchet MS"/>
                <a:cs typeface="Trebuchet MS"/>
                <a:sym typeface="Trebuchet MS"/>
              </a:defRPr>
            </a:lvl7pPr>
            <a:lvl8pPr indent="0" lvl="7" marL="0" marR="0" rtl="0" algn="r">
              <a:spcBef>
                <a:spcPts val="0"/>
              </a:spcBef>
              <a:buNone/>
              <a:defRPr sz="900">
                <a:solidFill>
                  <a:schemeClr val="accent1"/>
                </a:solidFill>
                <a:latin typeface="Trebuchet MS"/>
                <a:ea typeface="Trebuchet MS"/>
                <a:cs typeface="Trebuchet MS"/>
                <a:sym typeface="Trebuchet MS"/>
              </a:defRPr>
            </a:lvl8pPr>
            <a:lvl9pPr indent="0" lvl="8" marL="0" marR="0" rtl="0" algn="r">
              <a:spcBef>
                <a:spcPts val="0"/>
              </a:spcBef>
              <a:buNone/>
              <a:defRPr sz="900">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grpSp>
        <p:nvGrpSpPr>
          <p:cNvPr id="6" name="Google Shape;6;p1"/>
          <p:cNvGrpSpPr/>
          <p:nvPr/>
        </p:nvGrpSpPr>
        <p:grpSpPr>
          <a:xfrm>
            <a:off x="0" y="-8467"/>
            <a:ext cx="12192000" cy="6866467"/>
            <a:chOff x="0" y="-8467"/>
            <a:chExt cx="12192000" cy="6866467"/>
          </a:xfrm>
        </p:grpSpPr>
        <p:cxnSp>
          <p:nvCxnSpPr>
            <p:cNvPr id="7" name="Google Shape;7;p1"/>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8" name="Google Shape;8;p1"/>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9" name="Google Shape;9;p1"/>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0" name="Google Shape;10;p1"/>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1"/>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1"/>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13" name="Google Shape;13;p1"/>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14" name="Google Shape;14;p1"/>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5" name="Google Shape;15;p1"/>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1"/>
            <p:cNvSpPr/>
            <p:nvPr/>
          </p:nvSpPr>
          <p:spPr>
            <a:xfrm>
              <a:off x="0" y="4013200"/>
              <a:ext cx="448733" cy="2844800"/>
            </a:xfrm>
            <a:prstGeom prst="triangle">
              <a:avLst>
                <a:gd fmla="val 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 name="Google Shape;17;p1"/>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8" name="Google Shape;18;p1"/>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9" name="Google Shape;19;p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0" name="Google Shape;20;p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1" name="Google Shape;21;p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9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9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9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9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9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9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9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hyperlink" Target="https://www.wwltv.com/article/news/local/medical-students-hold-universal-health-care-march-in-new-orleans/289-525211554"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g"/><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chicagotonight.wttw.com/2016/08/18/making-sense-illinois-changing-health-care-landscape" TargetMode="External"/><Relationship Id="rId4" Type="http://schemas.openxmlformats.org/officeDocument/2006/relationships/hyperlink" Target="http://chicagotonight.wttw.com/2016/08/18/making-sense-illinois-changing-health-care-landscape" TargetMode="External"/><Relationship Id="rId9" Type="http://schemas.openxmlformats.org/officeDocument/2006/relationships/image" Target="../media/image13.png"/><Relationship Id="rId5" Type="http://schemas.openxmlformats.org/officeDocument/2006/relationships/hyperlink" Target="http://chicagotonight.wttw.com/2016/08/18/making-sense-illinois-changing-health-care-landscape" TargetMode="External"/><Relationship Id="rId6" Type="http://schemas.openxmlformats.org/officeDocument/2006/relationships/hyperlink" Target="http://www.pnhp.org/news/2017/august/dr-adam-gaffney-on-the-take" TargetMode="External"/><Relationship Id="rId7" Type="http://schemas.openxmlformats.org/officeDocument/2006/relationships/hyperlink" Target="http://www.pnhp.org/news/2017/august/dr-adam-gaffney-on-the-take" TargetMode="External"/><Relationship Id="rId8" Type="http://schemas.openxmlformats.org/officeDocument/2006/relationships/hyperlink" Target="http://www.pnhp.org/news/2017/august/dr-adam-gaffney-on-the-tak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sp>
        <p:nvSpPr>
          <p:cNvPr id="143" name="Google Shape;143;p18"/>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chemeClr val="accent1"/>
              </a:buClr>
              <a:buSzPts val="7200"/>
              <a:buFont typeface="Century Gothic"/>
              <a:buNone/>
            </a:pPr>
            <a:r>
              <a:rPr b="1" i="0" lang="en-US" sz="7200" u="none" cap="none" strike="noStrike">
                <a:solidFill>
                  <a:schemeClr val="accent1"/>
                </a:solidFill>
                <a:latin typeface="Century Gothic"/>
                <a:ea typeface="Century Gothic"/>
                <a:cs typeface="Century Gothic"/>
                <a:sym typeface="Century Gothic"/>
              </a:rPr>
              <a:t>Working with Media</a:t>
            </a:r>
            <a:endParaRPr b="1" i="0" sz="7200" u="none" cap="none" strike="noStrike">
              <a:solidFill>
                <a:schemeClr val="accent1"/>
              </a:solidFill>
              <a:latin typeface="Century Gothic"/>
              <a:ea typeface="Century Gothic"/>
              <a:cs typeface="Century Gothic"/>
              <a:sym typeface="Century Gothic"/>
            </a:endParaRPr>
          </a:p>
        </p:txBody>
      </p:sp>
      <p:sp>
        <p:nvSpPr>
          <p:cNvPr id="144" name="Google Shape;144;p18"/>
          <p:cNvSpPr txBox="1"/>
          <p:nvPr>
            <p:ph idx="1" type="subTitle"/>
          </p:nvPr>
        </p:nvSpPr>
        <p:spPr>
          <a:xfrm>
            <a:off x="1507067" y="4050833"/>
            <a:ext cx="7766936" cy="1796175"/>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chemeClr val="accent1"/>
              </a:buClr>
              <a:buSzPts val="1776"/>
              <a:buFont typeface="Noto Sans Symbols"/>
              <a:buNone/>
            </a:pPr>
            <a:r>
              <a:rPr b="0" i="0" lang="en-US" sz="2220" u="none" cap="none" strike="noStrike">
                <a:solidFill>
                  <a:schemeClr val="dk1"/>
                </a:solidFill>
                <a:latin typeface="Century Gothic"/>
                <a:ea typeface="Century Gothic"/>
                <a:cs typeface="Century Gothic"/>
                <a:sym typeface="Century Gothic"/>
              </a:rPr>
              <a:t>A guide for PNHP activists</a:t>
            </a:r>
            <a:br>
              <a:rPr b="0" i="0" lang="en-US" sz="2220" u="none" cap="none" strike="noStrike">
                <a:solidFill>
                  <a:schemeClr val="dk1"/>
                </a:solidFill>
                <a:latin typeface="Century Gothic"/>
                <a:ea typeface="Century Gothic"/>
                <a:cs typeface="Century Gothic"/>
                <a:sym typeface="Century Gothic"/>
              </a:rPr>
            </a:br>
            <a:r>
              <a:rPr b="0" i="0" lang="en-US" sz="2220" u="none" cap="none" strike="noStrike">
                <a:solidFill>
                  <a:schemeClr val="dk1"/>
                </a:solidFill>
                <a:latin typeface="Century Gothic"/>
                <a:ea typeface="Century Gothic"/>
                <a:cs typeface="Century Gothic"/>
                <a:sym typeface="Century Gothic"/>
              </a:rPr>
              <a:t>201</a:t>
            </a:r>
            <a:r>
              <a:rPr lang="en-US" sz="2220">
                <a:solidFill>
                  <a:schemeClr val="dk1"/>
                </a:solidFill>
                <a:latin typeface="Century Gothic"/>
                <a:ea typeface="Century Gothic"/>
                <a:cs typeface="Century Gothic"/>
                <a:sym typeface="Century Gothic"/>
              </a:rPr>
              <a:t>8</a:t>
            </a:r>
            <a:r>
              <a:rPr b="0" i="0" lang="en-US" sz="2220" u="none" cap="none" strike="noStrike">
                <a:solidFill>
                  <a:schemeClr val="dk1"/>
                </a:solidFill>
                <a:latin typeface="Century Gothic"/>
                <a:ea typeface="Century Gothic"/>
                <a:cs typeface="Century Gothic"/>
                <a:sym typeface="Century Gothic"/>
              </a:rPr>
              <a:t> Leadership Training</a:t>
            </a:r>
            <a:endParaRPr/>
          </a:p>
          <a:p>
            <a:pPr indent="0" lvl="0" marL="0" marR="0" rtl="0" algn="r">
              <a:lnSpc>
                <a:spcPct val="90000"/>
              </a:lnSpc>
              <a:spcBef>
                <a:spcPts val="1000"/>
              </a:spcBef>
              <a:spcAft>
                <a:spcPts val="0"/>
              </a:spcAft>
              <a:buClr>
                <a:schemeClr val="accent1"/>
              </a:buClr>
              <a:buSzPts val="1776"/>
              <a:buFont typeface="Noto Sans Symbols"/>
              <a:buNone/>
            </a:pPr>
            <a:r>
              <a:t/>
            </a:r>
            <a:endParaRPr b="0" i="0" sz="2220" u="none" cap="none" strike="noStrike">
              <a:solidFill>
                <a:schemeClr val="dk1"/>
              </a:solidFill>
              <a:latin typeface="Century Gothic"/>
              <a:ea typeface="Century Gothic"/>
              <a:cs typeface="Century Gothic"/>
              <a:sym typeface="Century Gothic"/>
            </a:endParaRPr>
          </a:p>
          <a:p>
            <a:pPr indent="0" lvl="0" marL="0" marR="0" rtl="0" algn="l">
              <a:lnSpc>
                <a:spcPct val="90000"/>
              </a:lnSpc>
              <a:spcBef>
                <a:spcPts val="1000"/>
              </a:spcBef>
              <a:spcAft>
                <a:spcPts val="0"/>
              </a:spcAft>
              <a:buClr>
                <a:schemeClr val="accent1"/>
              </a:buClr>
              <a:buSzPts val="1258"/>
              <a:buFont typeface="Noto Sans Symbols"/>
              <a:buNone/>
            </a:pPr>
            <a:r>
              <a:rPr b="1" i="0" lang="en-US" sz="1572" u="none" cap="none" strike="noStrike">
                <a:solidFill>
                  <a:schemeClr val="dk1"/>
                </a:solidFill>
                <a:latin typeface="Century Gothic"/>
                <a:ea typeface="Century Gothic"/>
                <a:cs typeface="Century Gothic"/>
                <a:sym typeface="Century Gothic"/>
              </a:rPr>
              <a:t>Clare Fauke</a:t>
            </a:r>
            <a:r>
              <a:rPr b="1" lang="en-US" sz="1572">
                <a:solidFill>
                  <a:schemeClr val="dk1"/>
                </a:solidFill>
                <a:latin typeface="Century Gothic"/>
                <a:ea typeface="Century Gothic"/>
                <a:cs typeface="Century Gothic"/>
                <a:sym typeface="Century Gothic"/>
              </a:rPr>
              <a:t> </a:t>
            </a:r>
            <a:r>
              <a:rPr lang="en-US" sz="1572">
                <a:solidFill>
                  <a:schemeClr val="dk1"/>
                </a:solidFill>
                <a:latin typeface="Century Gothic"/>
                <a:ea typeface="Century Gothic"/>
                <a:cs typeface="Century Gothic"/>
                <a:sym typeface="Century Gothic"/>
              </a:rPr>
              <a:t>is a communications specialist at</a:t>
            </a:r>
            <a:r>
              <a:rPr b="0" i="0" lang="en-US" sz="1572" u="none" cap="none" strike="noStrike">
                <a:solidFill>
                  <a:schemeClr val="dk1"/>
                </a:solidFill>
                <a:latin typeface="Century Gothic"/>
                <a:ea typeface="Century Gothic"/>
                <a:cs typeface="Century Gothic"/>
                <a:sym typeface="Century Gothic"/>
              </a:rPr>
              <a:t> PN</a:t>
            </a:r>
            <a:r>
              <a:rPr lang="en-US" sz="1572">
                <a:solidFill>
                  <a:schemeClr val="dk1"/>
                </a:solidFill>
                <a:latin typeface="Century Gothic"/>
                <a:ea typeface="Century Gothic"/>
                <a:cs typeface="Century Gothic"/>
                <a:sym typeface="Century Gothic"/>
              </a:rPr>
              <a:t>HP</a:t>
            </a:r>
            <a:br>
              <a:rPr b="0" i="0" lang="en-US" sz="1572" u="none" cap="none" strike="noStrike">
                <a:solidFill>
                  <a:schemeClr val="dk1"/>
                </a:solidFill>
                <a:latin typeface="Century Gothic"/>
                <a:ea typeface="Century Gothic"/>
                <a:cs typeface="Century Gothic"/>
                <a:sym typeface="Century Gothic"/>
              </a:rPr>
            </a:br>
            <a:r>
              <a:rPr b="1" lang="en-US" sz="1572">
                <a:solidFill>
                  <a:schemeClr val="dk1"/>
                </a:solidFill>
                <a:latin typeface="Century Gothic"/>
                <a:ea typeface="Century Gothic"/>
                <a:cs typeface="Century Gothic"/>
                <a:sym typeface="Century Gothic"/>
              </a:rPr>
              <a:t>Natalie Shure</a:t>
            </a:r>
            <a:r>
              <a:rPr lang="en-US" sz="1572">
                <a:solidFill>
                  <a:schemeClr val="dk1"/>
                </a:solidFill>
                <a:latin typeface="Century Gothic"/>
                <a:ea typeface="Century Gothic"/>
                <a:cs typeface="Century Gothic"/>
                <a:sym typeface="Century Gothic"/>
              </a:rPr>
              <a:t> is a journalist and head of research for “Adam Ruins Everything.” Her writing has appeared in The Nation, Jacobin, Pacific Standard.</a:t>
            </a:r>
            <a:endParaRPr b="0" i="0" sz="1572"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27"/>
          <p:cNvSpPr txBox="1"/>
          <p:nvPr>
            <p:ph idx="1" type="body"/>
          </p:nvPr>
        </p:nvSpPr>
        <p:spPr>
          <a:xfrm>
            <a:off x="631063" y="289082"/>
            <a:ext cx="8721004" cy="1043188"/>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224"/>
              <a:buFont typeface="Noto Sans Symbols"/>
              <a:buNone/>
            </a:pPr>
            <a:r>
              <a:t/>
            </a:r>
            <a:endParaRPr b="0" i="0" sz="1530"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944"/>
              <a:buFont typeface="Noto Sans Symbols"/>
              <a:buNone/>
            </a:pPr>
            <a:r>
              <a:rPr b="1" i="0" lang="en-US" sz="4930" u="none" cap="none" strike="noStrike">
                <a:solidFill>
                  <a:schemeClr val="accent2"/>
                </a:solidFill>
                <a:latin typeface="Century Gothic"/>
                <a:ea typeface="Century Gothic"/>
                <a:cs typeface="Century Gothic"/>
                <a:sym typeface="Century Gothic"/>
              </a:rPr>
              <a:t>Editorial Board Meetings</a:t>
            </a:r>
            <a:endParaRPr/>
          </a:p>
        </p:txBody>
      </p:sp>
      <p:sp>
        <p:nvSpPr>
          <p:cNvPr id="198" name="Google Shape;198;p27"/>
          <p:cNvSpPr txBox="1"/>
          <p:nvPr/>
        </p:nvSpPr>
        <p:spPr>
          <a:xfrm>
            <a:off x="631063" y="1624124"/>
            <a:ext cx="9016425" cy="28315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800">
                <a:solidFill>
                  <a:schemeClr val="dk1"/>
                </a:solidFill>
                <a:latin typeface="Century Gothic"/>
                <a:ea typeface="Century Gothic"/>
                <a:cs typeface="Century Gothic"/>
                <a:sym typeface="Century Gothic"/>
              </a:rPr>
              <a:t>How to set up a meeting: </a:t>
            </a:r>
            <a:endParaRPr/>
          </a:p>
          <a:p>
            <a:pPr indent="-514350" lvl="0" marL="514350" marR="0" rtl="0" algn="l">
              <a:spcBef>
                <a:spcPts val="0"/>
              </a:spcBef>
              <a:spcAft>
                <a:spcPts val="0"/>
              </a:spcAft>
              <a:buClr>
                <a:schemeClr val="dk1"/>
              </a:buClr>
              <a:buSzPts val="2800"/>
              <a:buFont typeface="Trebuchet MS"/>
              <a:buAutoNum type="arabicPeriod"/>
            </a:pPr>
            <a:r>
              <a:rPr lang="en-US" sz="2800">
                <a:solidFill>
                  <a:schemeClr val="dk1"/>
                </a:solidFill>
                <a:latin typeface="Century Gothic"/>
                <a:ea typeface="Century Gothic"/>
                <a:cs typeface="Century Gothic"/>
                <a:sym typeface="Century Gothic"/>
              </a:rPr>
              <a:t>Send an email to the opinion or editorial page editor to request a meeting: Briefly describe the issue, why it’s important, &amp; your point of view.  Follow up with phone call. </a:t>
            </a:r>
            <a:endParaRPr/>
          </a:p>
          <a:p>
            <a:pPr indent="-279400" lvl="0" marL="457200" marR="0" rtl="0" algn="l">
              <a:spcBef>
                <a:spcPts val="0"/>
              </a:spcBef>
              <a:spcAft>
                <a:spcPts val="0"/>
              </a:spcAft>
              <a:buClr>
                <a:schemeClr val="dk1"/>
              </a:buClr>
              <a:buSzPts val="2800"/>
              <a:buFont typeface="Arial"/>
              <a:buNone/>
            </a:pPr>
            <a:r>
              <a:t/>
            </a:r>
            <a:endParaRPr sz="2800">
              <a:solidFill>
                <a:schemeClr val="dk1"/>
              </a:solidFill>
              <a:latin typeface="Century Gothic"/>
              <a:ea typeface="Century Gothic"/>
              <a:cs typeface="Century Gothic"/>
              <a:sym typeface="Century Gothic"/>
            </a:endParaRPr>
          </a:p>
          <a:p>
            <a:pPr indent="-222250" lvl="0" marL="285750" marR="0" rtl="0" algn="l">
              <a:spcBef>
                <a:spcPts val="0"/>
              </a:spcBef>
              <a:spcAft>
                <a:spcPts val="0"/>
              </a:spcAft>
              <a:buClr>
                <a:schemeClr val="dk1"/>
              </a:buClr>
              <a:buSzPts val="1000"/>
              <a:buFont typeface="Arial"/>
              <a:buNone/>
            </a:pPr>
            <a:r>
              <a:t/>
            </a:r>
            <a:endParaRPr sz="1000">
              <a:solidFill>
                <a:schemeClr val="dk1"/>
              </a:solidFill>
              <a:latin typeface="Century Gothic"/>
              <a:ea typeface="Century Gothic"/>
              <a:cs typeface="Century Gothic"/>
              <a:sym typeface="Century Gothic"/>
            </a:endParaRPr>
          </a:p>
        </p:txBody>
      </p:sp>
      <p:pic>
        <p:nvPicPr>
          <p:cNvPr id="199" name="Google Shape;199;p27"/>
          <p:cNvPicPr preferRelativeResize="0"/>
          <p:nvPr/>
        </p:nvPicPr>
        <p:blipFill rotWithShape="1">
          <a:blip r:embed="rId3">
            <a:alphaModFix/>
          </a:blip>
          <a:srcRect b="22250" l="0" r="0" t="5866"/>
          <a:stretch/>
        </p:blipFill>
        <p:spPr>
          <a:xfrm rot="-412195">
            <a:off x="764596" y="4187536"/>
            <a:ext cx="9970533" cy="1974273"/>
          </a:xfrm>
          <a:prstGeom prst="rect">
            <a:avLst/>
          </a:prstGeom>
          <a:noFill/>
          <a:ln cap="flat" cmpd="sng" w="28575">
            <a:solidFill>
              <a:schemeClr val="accent2"/>
            </a:solidFill>
            <a:prstDash val="dash"/>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28"/>
          <p:cNvSpPr txBox="1"/>
          <p:nvPr>
            <p:ph idx="1" type="body"/>
          </p:nvPr>
        </p:nvSpPr>
        <p:spPr>
          <a:xfrm>
            <a:off x="631063" y="289082"/>
            <a:ext cx="8721004" cy="1043188"/>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224"/>
              <a:buFont typeface="Noto Sans Symbols"/>
              <a:buNone/>
            </a:pPr>
            <a:r>
              <a:t/>
            </a:r>
            <a:endParaRPr b="0" i="0" sz="1530"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944"/>
              <a:buFont typeface="Noto Sans Symbols"/>
              <a:buNone/>
            </a:pPr>
            <a:r>
              <a:rPr b="1" i="0" lang="en-US" sz="4930" u="none" cap="none" strike="noStrike">
                <a:solidFill>
                  <a:schemeClr val="accent2"/>
                </a:solidFill>
                <a:latin typeface="Century Gothic"/>
                <a:ea typeface="Century Gothic"/>
                <a:cs typeface="Century Gothic"/>
                <a:sym typeface="Century Gothic"/>
              </a:rPr>
              <a:t>Editorial Board Meetings</a:t>
            </a:r>
            <a:endParaRPr/>
          </a:p>
        </p:txBody>
      </p:sp>
      <p:sp>
        <p:nvSpPr>
          <p:cNvPr id="205" name="Google Shape;205;p28"/>
          <p:cNvSpPr txBox="1"/>
          <p:nvPr/>
        </p:nvSpPr>
        <p:spPr>
          <a:xfrm>
            <a:off x="631063" y="1624124"/>
            <a:ext cx="5211798" cy="467820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800">
                <a:solidFill>
                  <a:schemeClr val="dk1"/>
                </a:solidFill>
                <a:latin typeface="Century Gothic"/>
                <a:ea typeface="Century Gothic"/>
                <a:cs typeface="Century Gothic"/>
                <a:sym typeface="Century Gothic"/>
              </a:rPr>
              <a:t>Prepare for the meeting: </a:t>
            </a:r>
            <a:br>
              <a:rPr b="1" lang="en-US" sz="2800">
                <a:solidFill>
                  <a:schemeClr val="dk1"/>
                </a:solidFill>
                <a:latin typeface="Century Gothic"/>
                <a:ea typeface="Century Gothic"/>
                <a:cs typeface="Century Gothic"/>
                <a:sym typeface="Century Gothic"/>
              </a:rPr>
            </a:br>
            <a:endParaRPr b="1" sz="1400">
              <a:solidFill>
                <a:schemeClr val="dk1"/>
              </a:solidFill>
              <a:latin typeface="Century Gothic"/>
              <a:ea typeface="Century Gothic"/>
              <a:cs typeface="Century Gothic"/>
              <a:sym typeface="Century Gothic"/>
            </a:endParaRPr>
          </a:p>
          <a:p>
            <a:pPr indent="-514350" lvl="0" marL="514350" marR="0" rtl="0" algn="l">
              <a:spcBef>
                <a:spcPts val="0"/>
              </a:spcBef>
              <a:spcAft>
                <a:spcPts val="0"/>
              </a:spcAft>
              <a:buClr>
                <a:schemeClr val="dk1"/>
              </a:buClr>
              <a:buSzPts val="2800"/>
              <a:buFont typeface="Trebuchet MS"/>
              <a:buAutoNum type="arabicPeriod"/>
            </a:pPr>
            <a:r>
              <a:rPr lang="en-US" sz="2800">
                <a:solidFill>
                  <a:schemeClr val="dk1"/>
                </a:solidFill>
                <a:latin typeface="Century Gothic"/>
                <a:ea typeface="Century Gothic"/>
                <a:cs typeface="Century Gothic"/>
                <a:sym typeface="Century Gothic"/>
              </a:rPr>
              <a:t>Invite 1-2 colleagues</a:t>
            </a:r>
            <a:br>
              <a:rPr lang="en-US" sz="2800">
                <a:solidFill>
                  <a:schemeClr val="dk1"/>
                </a:solidFill>
                <a:latin typeface="Century Gothic"/>
                <a:ea typeface="Century Gothic"/>
                <a:cs typeface="Century Gothic"/>
                <a:sym typeface="Century Gothic"/>
              </a:rPr>
            </a:br>
            <a:endParaRPr sz="1100">
              <a:solidFill>
                <a:schemeClr val="dk1"/>
              </a:solidFill>
              <a:latin typeface="Century Gothic"/>
              <a:ea typeface="Century Gothic"/>
              <a:cs typeface="Century Gothic"/>
              <a:sym typeface="Century Gothic"/>
            </a:endParaRPr>
          </a:p>
          <a:p>
            <a:pPr indent="-514350" lvl="0" marL="514350" marR="0" rtl="0" algn="l">
              <a:spcBef>
                <a:spcPts val="0"/>
              </a:spcBef>
              <a:spcAft>
                <a:spcPts val="0"/>
              </a:spcAft>
              <a:buClr>
                <a:schemeClr val="dk1"/>
              </a:buClr>
              <a:buSzPts val="2800"/>
              <a:buFont typeface="Trebuchet MS"/>
              <a:buAutoNum type="arabicPeriod"/>
            </a:pPr>
            <a:r>
              <a:rPr lang="en-US" sz="2800">
                <a:solidFill>
                  <a:schemeClr val="dk1"/>
                </a:solidFill>
                <a:latin typeface="Century Gothic"/>
                <a:ea typeface="Century Gothic"/>
                <a:cs typeface="Century Gothic"/>
                <a:sym typeface="Century Gothic"/>
              </a:rPr>
              <a:t>Prepare 5-minute presentation making the case for single payer </a:t>
            </a:r>
            <a:br>
              <a:rPr lang="en-US" sz="2800">
                <a:solidFill>
                  <a:schemeClr val="dk1"/>
                </a:solidFill>
                <a:latin typeface="Century Gothic"/>
                <a:ea typeface="Century Gothic"/>
                <a:cs typeface="Century Gothic"/>
                <a:sym typeface="Century Gothic"/>
              </a:rPr>
            </a:br>
            <a:r>
              <a:rPr lang="en-US" sz="2800">
                <a:solidFill>
                  <a:schemeClr val="dk1"/>
                </a:solidFill>
                <a:latin typeface="Century Gothic"/>
                <a:ea typeface="Century Gothic"/>
                <a:cs typeface="Century Gothic"/>
                <a:sym typeface="Century Gothic"/>
              </a:rPr>
              <a:t>(no power points!).  </a:t>
            </a:r>
            <a:br>
              <a:rPr lang="en-US" sz="2800">
                <a:solidFill>
                  <a:schemeClr val="dk1"/>
                </a:solidFill>
                <a:latin typeface="Century Gothic"/>
                <a:ea typeface="Century Gothic"/>
                <a:cs typeface="Century Gothic"/>
                <a:sym typeface="Century Gothic"/>
              </a:rPr>
            </a:br>
            <a:endParaRPr sz="1100">
              <a:solidFill>
                <a:schemeClr val="dk1"/>
              </a:solidFill>
              <a:latin typeface="Century Gothic"/>
              <a:ea typeface="Century Gothic"/>
              <a:cs typeface="Century Gothic"/>
              <a:sym typeface="Century Gothic"/>
            </a:endParaRPr>
          </a:p>
          <a:p>
            <a:pPr indent="-514350" lvl="0" marL="514350" marR="0" rtl="0" algn="l">
              <a:spcBef>
                <a:spcPts val="0"/>
              </a:spcBef>
              <a:spcAft>
                <a:spcPts val="0"/>
              </a:spcAft>
              <a:buClr>
                <a:schemeClr val="dk1"/>
              </a:buClr>
              <a:buSzPts val="2800"/>
              <a:buFont typeface="Trebuchet MS"/>
              <a:buAutoNum type="arabicPeriod"/>
            </a:pPr>
            <a:r>
              <a:rPr lang="en-US" sz="2800">
                <a:solidFill>
                  <a:schemeClr val="dk1"/>
                </a:solidFill>
                <a:latin typeface="Century Gothic"/>
                <a:ea typeface="Century Gothic"/>
                <a:cs typeface="Century Gothic"/>
                <a:sym typeface="Century Gothic"/>
              </a:rPr>
              <a:t>One-page handouts for all participants. </a:t>
            </a:r>
            <a:endParaRPr/>
          </a:p>
          <a:p>
            <a:pPr indent="-279400" lvl="0" marL="457200" marR="0" rtl="0" algn="l">
              <a:spcBef>
                <a:spcPts val="0"/>
              </a:spcBef>
              <a:spcAft>
                <a:spcPts val="0"/>
              </a:spcAft>
              <a:buClr>
                <a:schemeClr val="dk1"/>
              </a:buClr>
              <a:buSzPts val="2800"/>
              <a:buFont typeface="Arial"/>
              <a:buNone/>
            </a:pPr>
            <a:r>
              <a:t/>
            </a:r>
            <a:endParaRPr sz="2800">
              <a:solidFill>
                <a:schemeClr val="dk1"/>
              </a:solidFill>
              <a:latin typeface="Century Gothic"/>
              <a:ea typeface="Century Gothic"/>
              <a:cs typeface="Century Gothic"/>
              <a:sym typeface="Century Gothic"/>
            </a:endParaRPr>
          </a:p>
          <a:p>
            <a:pPr indent="-222250" lvl="0" marL="285750" marR="0" rtl="0" algn="l">
              <a:spcBef>
                <a:spcPts val="0"/>
              </a:spcBef>
              <a:spcAft>
                <a:spcPts val="0"/>
              </a:spcAft>
              <a:buClr>
                <a:schemeClr val="dk1"/>
              </a:buClr>
              <a:buSzPts val="1000"/>
              <a:buFont typeface="Arial"/>
              <a:buNone/>
            </a:pPr>
            <a:r>
              <a:t/>
            </a:r>
            <a:endParaRPr sz="1000">
              <a:solidFill>
                <a:schemeClr val="dk1"/>
              </a:solidFill>
              <a:latin typeface="Century Gothic"/>
              <a:ea typeface="Century Gothic"/>
              <a:cs typeface="Century Gothic"/>
              <a:sym typeface="Century Gothic"/>
            </a:endParaRPr>
          </a:p>
        </p:txBody>
      </p:sp>
      <p:pic>
        <p:nvPicPr>
          <p:cNvPr id="206" name="Google Shape;206;p28"/>
          <p:cNvPicPr preferRelativeResize="0"/>
          <p:nvPr/>
        </p:nvPicPr>
        <p:blipFill rotWithShape="1">
          <a:blip r:embed="rId3">
            <a:alphaModFix/>
          </a:blip>
          <a:srcRect b="12456" l="10329" r="22540" t="5909"/>
          <a:stretch/>
        </p:blipFill>
        <p:spPr>
          <a:xfrm>
            <a:off x="5997844" y="1626732"/>
            <a:ext cx="5594888" cy="454100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29"/>
          <p:cNvSpPr txBox="1"/>
          <p:nvPr>
            <p:ph idx="1" type="body"/>
          </p:nvPr>
        </p:nvSpPr>
        <p:spPr>
          <a:xfrm>
            <a:off x="631063" y="289082"/>
            <a:ext cx="8721004" cy="1043188"/>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224"/>
              <a:buFont typeface="Noto Sans Symbols"/>
              <a:buNone/>
            </a:pPr>
            <a:r>
              <a:t/>
            </a:r>
            <a:endParaRPr b="0" i="0" sz="1530"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944"/>
              <a:buFont typeface="Noto Sans Symbols"/>
              <a:buNone/>
            </a:pPr>
            <a:r>
              <a:rPr b="1" i="0" lang="en-US" sz="4930" u="none" cap="none" strike="noStrike">
                <a:solidFill>
                  <a:schemeClr val="accent2"/>
                </a:solidFill>
                <a:latin typeface="Century Gothic"/>
                <a:ea typeface="Century Gothic"/>
                <a:cs typeface="Century Gothic"/>
                <a:sym typeface="Century Gothic"/>
              </a:rPr>
              <a:t>Editorial Board Meetings</a:t>
            </a:r>
            <a:endParaRPr/>
          </a:p>
        </p:txBody>
      </p:sp>
      <p:sp>
        <p:nvSpPr>
          <p:cNvPr id="212" name="Google Shape;212;p29"/>
          <p:cNvSpPr txBox="1"/>
          <p:nvPr/>
        </p:nvSpPr>
        <p:spPr>
          <a:xfrm>
            <a:off x="631063" y="1478197"/>
            <a:ext cx="9016425" cy="304698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800">
                <a:solidFill>
                  <a:schemeClr val="dk1"/>
                </a:solidFill>
                <a:latin typeface="Century Gothic"/>
                <a:ea typeface="Century Gothic"/>
                <a:cs typeface="Century Gothic"/>
                <a:sym typeface="Century Gothic"/>
              </a:rPr>
              <a:t>At the meeting: </a:t>
            </a:r>
            <a:br>
              <a:rPr b="1" lang="en-US" sz="2800">
                <a:solidFill>
                  <a:schemeClr val="dk1"/>
                </a:solidFill>
                <a:latin typeface="Century Gothic"/>
                <a:ea typeface="Century Gothic"/>
                <a:cs typeface="Century Gothic"/>
                <a:sym typeface="Century Gothic"/>
              </a:rPr>
            </a:br>
            <a:endParaRPr b="1" sz="1400">
              <a:solidFill>
                <a:schemeClr val="dk1"/>
              </a:solidFill>
              <a:latin typeface="Century Gothic"/>
              <a:ea typeface="Century Gothic"/>
              <a:cs typeface="Century Gothic"/>
              <a:sym typeface="Century Gothic"/>
            </a:endParaRPr>
          </a:p>
          <a:p>
            <a:pPr indent="-457200" lvl="0" marL="457200" marR="0" rtl="0" algn="l">
              <a:spcBef>
                <a:spcPts val="0"/>
              </a:spcBef>
              <a:spcAft>
                <a:spcPts val="0"/>
              </a:spcAft>
              <a:buClr>
                <a:schemeClr val="dk1"/>
              </a:buClr>
              <a:buSzPts val="2800"/>
              <a:buFont typeface="Arial"/>
              <a:buChar char="•"/>
            </a:pPr>
            <a:r>
              <a:rPr lang="en-US" sz="2800" u="sng">
                <a:solidFill>
                  <a:schemeClr val="dk1"/>
                </a:solidFill>
                <a:latin typeface="Century Gothic"/>
                <a:ea typeface="Century Gothic"/>
                <a:cs typeface="Century Gothic"/>
                <a:sym typeface="Century Gothic"/>
              </a:rPr>
              <a:t>Just like a lobby visit: </a:t>
            </a:r>
            <a:endParaRPr/>
          </a:p>
          <a:p>
            <a:pPr indent="-514350" lvl="1" marL="971550" marR="0" rtl="0" algn="l">
              <a:spcBef>
                <a:spcPts val="0"/>
              </a:spcBef>
              <a:spcAft>
                <a:spcPts val="0"/>
              </a:spcAft>
              <a:buClr>
                <a:schemeClr val="dk1"/>
              </a:buClr>
              <a:buSzPts val="2800"/>
              <a:buFont typeface="Trebuchet MS"/>
              <a:buAutoNum type="arabicPeriod"/>
            </a:pPr>
            <a:r>
              <a:rPr b="0" i="0" lang="en-US" sz="2800" u="none" cap="none" strike="noStrike">
                <a:solidFill>
                  <a:schemeClr val="dk1"/>
                </a:solidFill>
                <a:latin typeface="Century Gothic"/>
                <a:ea typeface="Century Gothic"/>
                <a:cs typeface="Century Gothic"/>
                <a:sym typeface="Century Gothic"/>
              </a:rPr>
              <a:t>Introductions</a:t>
            </a:r>
            <a:endParaRPr/>
          </a:p>
          <a:p>
            <a:pPr indent="-514350" lvl="1" marL="971550" marR="0" rtl="0" algn="l">
              <a:spcBef>
                <a:spcPts val="0"/>
              </a:spcBef>
              <a:spcAft>
                <a:spcPts val="0"/>
              </a:spcAft>
              <a:buClr>
                <a:schemeClr val="dk1"/>
              </a:buClr>
              <a:buSzPts val="2800"/>
              <a:buFont typeface="Trebuchet MS"/>
              <a:buAutoNum type="arabicPeriod"/>
            </a:pPr>
            <a:r>
              <a:rPr b="0" i="0" lang="en-US" sz="2800" u="none" cap="none" strike="noStrike">
                <a:solidFill>
                  <a:schemeClr val="dk1"/>
                </a:solidFill>
                <a:latin typeface="Century Gothic"/>
                <a:ea typeface="Century Gothic"/>
                <a:cs typeface="Century Gothic"/>
                <a:sym typeface="Century Gothic"/>
              </a:rPr>
              <a:t>Your presentation</a:t>
            </a:r>
            <a:endParaRPr/>
          </a:p>
          <a:p>
            <a:pPr indent="-514350" lvl="1" marL="971550" marR="0" rtl="0" algn="l">
              <a:spcBef>
                <a:spcPts val="0"/>
              </a:spcBef>
              <a:spcAft>
                <a:spcPts val="0"/>
              </a:spcAft>
              <a:buClr>
                <a:schemeClr val="dk1"/>
              </a:buClr>
              <a:buSzPts val="2800"/>
              <a:buFont typeface="Trebuchet MS"/>
              <a:buAutoNum type="arabicPeriod"/>
            </a:pPr>
            <a:r>
              <a:rPr b="0" i="0" lang="en-US" sz="2800" u="none" cap="none" strike="noStrike">
                <a:solidFill>
                  <a:schemeClr val="dk1"/>
                </a:solidFill>
                <a:latin typeface="Century Gothic"/>
                <a:ea typeface="Century Gothic"/>
                <a:cs typeface="Century Gothic"/>
                <a:sym typeface="Century Gothic"/>
              </a:rPr>
              <a:t>Answer questions</a:t>
            </a:r>
            <a:endParaRPr/>
          </a:p>
          <a:p>
            <a:pPr indent="-514350" lvl="1" marL="971550" marR="0" rtl="0" algn="l">
              <a:spcBef>
                <a:spcPts val="0"/>
              </a:spcBef>
              <a:spcAft>
                <a:spcPts val="0"/>
              </a:spcAft>
              <a:buClr>
                <a:schemeClr val="dk1"/>
              </a:buClr>
              <a:buSzPts val="2800"/>
              <a:buFont typeface="Trebuchet MS"/>
              <a:buAutoNum type="arabicPeriod"/>
            </a:pPr>
            <a:r>
              <a:rPr b="0" i="0" lang="en-US" sz="2800" u="none" cap="none" strike="noStrike">
                <a:solidFill>
                  <a:schemeClr val="dk1"/>
                </a:solidFill>
                <a:latin typeface="Century Gothic"/>
                <a:ea typeface="Century Gothic"/>
                <a:cs typeface="Century Gothic"/>
                <a:sym typeface="Century Gothic"/>
              </a:rPr>
              <a:t>Plan for follow up </a:t>
            </a:r>
            <a:endParaRPr b="0" i="0" sz="2800" u="none" cap="none" strike="noStrike">
              <a:solidFill>
                <a:schemeClr val="dk1"/>
              </a:solidFill>
              <a:latin typeface="Century Gothic"/>
              <a:ea typeface="Century Gothic"/>
              <a:cs typeface="Century Gothic"/>
              <a:sym typeface="Century Gothic"/>
            </a:endParaRPr>
          </a:p>
          <a:p>
            <a:pPr indent="-222250" lvl="0" marL="285750" marR="0" rtl="0" algn="l">
              <a:spcBef>
                <a:spcPts val="0"/>
              </a:spcBef>
              <a:spcAft>
                <a:spcPts val="0"/>
              </a:spcAft>
              <a:buClr>
                <a:schemeClr val="dk1"/>
              </a:buClr>
              <a:buSzPts val="1000"/>
              <a:buFont typeface="Arial"/>
              <a:buNone/>
            </a:pPr>
            <a:r>
              <a:t/>
            </a:r>
            <a:endParaRPr sz="1000">
              <a:solidFill>
                <a:schemeClr val="dk1"/>
              </a:solidFill>
              <a:latin typeface="Century Gothic"/>
              <a:ea typeface="Century Gothic"/>
              <a:cs typeface="Century Gothic"/>
              <a:sym typeface="Century Gothic"/>
            </a:endParaRPr>
          </a:p>
        </p:txBody>
      </p:sp>
      <p:sp>
        <p:nvSpPr>
          <p:cNvPr id="213" name="Google Shape;213;p29"/>
          <p:cNvSpPr txBox="1"/>
          <p:nvPr/>
        </p:nvSpPr>
        <p:spPr>
          <a:xfrm>
            <a:off x="607336" y="4401201"/>
            <a:ext cx="9016425" cy="175432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800">
                <a:solidFill>
                  <a:schemeClr val="dk1"/>
                </a:solidFill>
                <a:latin typeface="Century Gothic"/>
                <a:ea typeface="Century Gothic"/>
                <a:cs typeface="Century Gothic"/>
                <a:sym typeface="Century Gothic"/>
              </a:rPr>
              <a:t>After the meeting: </a:t>
            </a:r>
            <a:br>
              <a:rPr b="1" lang="en-US" sz="2800">
                <a:solidFill>
                  <a:schemeClr val="dk1"/>
                </a:solidFill>
                <a:latin typeface="Century Gothic"/>
                <a:ea typeface="Century Gothic"/>
                <a:cs typeface="Century Gothic"/>
                <a:sym typeface="Century Gothic"/>
              </a:rPr>
            </a:br>
            <a:endParaRPr b="1" sz="1400">
              <a:solidFill>
                <a:schemeClr val="dk1"/>
              </a:solidFill>
              <a:latin typeface="Century Gothic"/>
              <a:ea typeface="Century Gothic"/>
              <a:cs typeface="Century Gothic"/>
              <a:sym typeface="Century Gothic"/>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entury Gothic"/>
                <a:ea typeface="Century Gothic"/>
                <a:cs typeface="Century Gothic"/>
                <a:sym typeface="Century Gothic"/>
              </a:rPr>
              <a:t>Thank you note</a:t>
            </a:r>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entury Gothic"/>
                <a:ea typeface="Century Gothic"/>
                <a:cs typeface="Century Gothic"/>
                <a:sym typeface="Century Gothic"/>
              </a:rPr>
              <a:t>Follow up answers + new information</a:t>
            </a:r>
            <a:endParaRPr sz="2800">
              <a:solidFill>
                <a:schemeClr val="dk1"/>
              </a:solidFill>
              <a:latin typeface="Century Gothic"/>
              <a:ea typeface="Century Gothic"/>
              <a:cs typeface="Century Gothic"/>
              <a:sym typeface="Century Gothic"/>
            </a:endParaRPr>
          </a:p>
          <a:p>
            <a:pPr indent="-222250" lvl="0" marL="285750" marR="0" rtl="0" algn="l">
              <a:spcBef>
                <a:spcPts val="0"/>
              </a:spcBef>
              <a:spcAft>
                <a:spcPts val="0"/>
              </a:spcAft>
              <a:buClr>
                <a:schemeClr val="dk1"/>
              </a:buClr>
              <a:buSzPts val="1000"/>
              <a:buFont typeface="Arial"/>
              <a:buNone/>
            </a:pPr>
            <a:r>
              <a:t/>
            </a:r>
            <a:endParaRPr sz="1000">
              <a:solidFill>
                <a:schemeClr val="dk1"/>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30"/>
          <p:cNvSpPr txBox="1"/>
          <p:nvPr>
            <p:ph idx="1" type="body"/>
          </p:nvPr>
        </p:nvSpPr>
        <p:spPr>
          <a:xfrm>
            <a:off x="631063" y="289082"/>
            <a:ext cx="8721004" cy="1043188"/>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224"/>
              <a:buFont typeface="Noto Sans Symbols"/>
              <a:buNone/>
            </a:pPr>
            <a:r>
              <a:t/>
            </a:r>
            <a:endParaRPr b="0" i="0" sz="1530"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944"/>
              <a:buFont typeface="Noto Sans Symbols"/>
              <a:buNone/>
            </a:pPr>
            <a:r>
              <a:rPr b="1" i="0" lang="en-US" sz="4930" u="none" cap="none" strike="noStrike">
                <a:solidFill>
                  <a:schemeClr val="accent2"/>
                </a:solidFill>
                <a:latin typeface="Century Gothic"/>
                <a:ea typeface="Century Gothic"/>
                <a:cs typeface="Century Gothic"/>
                <a:sym typeface="Century Gothic"/>
              </a:rPr>
              <a:t>Public Events</a:t>
            </a:r>
            <a:endParaRPr/>
          </a:p>
        </p:txBody>
      </p:sp>
      <p:sp>
        <p:nvSpPr>
          <p:cNvPr id="219" name="Google Shape;219;p30"/>
          <p:cNvSpPr txBox="1"/>
          <p:nvPr/>
        </p:nvSpPr>
        <p:spPr>
          <a:xfrm>
            <a:off x="631075" y="1603275"/>
            <a:ext cx="6251700" cy="4770600"/>
          </a:xfrm>
          <a:prstGeom prst="rect">
            <a:avLst/>
          </a:prstGeom>
          <a:noFill/>
          <a:ln>
            <a:noFill/>
          </a:ln>
        </p:spPr>
        <p:txBody>
          <a:bodyPr anchorCtr="0" anchor="t" bIns="45700" lIns="91425" spcFirstLastPara="1" rIns="91425" wrap="square" tIns="45700">
            <a:noAutofit/>
          </a:bodyPr>
          <a:lstStyle/>
          <a:p>
            <a:pPr indent="-419100" lvl="0" marL="457200" marR="0" rtl="0" algn="l">
              <a:lnSpc>
                <a:spcPct val="200000"/>
              </a:lnSpc>
              <a:spcBef>
                <a:spcPts val="0"/>
              </a:spcBef>
              <a:spcAft>
                <a:spcPts val="0"/>
              </a:spcAft>
              <a:buClr>
                <a:schemeClr val="dk1"/>
              </a:buClr>
              <a:buSzPts val="2200"/>
              <a:buChar char="•"/>
            </a:pPr>
            <a:r>
              <a:rPr b="1" lang="en-US" sz="2200">
                <a:solidFill>
                  <a:schemeClr val="dk1"/>
                </a:solidFill>
                <a:latin typeface="Century Gothic"/>
                <a:ea typeface="Century Gothic"/>
                <a:cs typeface="Century Gothic"/>
                <a:sym typeface="Century Gothic"/>
              </a:rPr>
              <a:t>Movie screenings (</a:t>
            </a:r>
            <a:r>
              <a:rPr b="1" i="1" lang="en-US" sz="2200">
                <a:solidFill>
                  <a:schemeClr val="dk1"/>
                </a:solidFill>
                <a:latin typeface="Century Gothic"/>
                <a:ea typeface="Century Gothic"/>
                <a:cs typeface="Century Gothic"/>
                <a:sym typeface="Century Gothic"/>
              </a:rPr>
              <a:t>Fix It,</a:t>
            </a:r>
            <a:r>
              <a:rPr b="1" lang="en-US" sz="2200">
                <a:solidFill>
                  <a:schemeClr val="dk1"/>
                </a:solidFill>
                <a:latin typeface="Century Gothic"/>
                <a:ea typeface="Century Gothic"/>
                <a:cs typeface="Century Gothic"/>
                <a:sym typeface="Century Gothic"/>
              </a:rPr>
              <a:t> </a:t>
            </a:r>
            <a:r>
              <a:rPr b="1" i="1" lang="en-US" sz="2200">
                <a:solidFill>
                  <a:schemeClr val="dk1"/>
                </a:solidFill>
                <a:latin typeface="Century Gothic"/>
                <a:ea typeface="Century Gothic"/>
                <a:cs typeface="Century Gothic"/>
                <a:sym typeface="Century Gothic"/>
              </a:rPr>
              <a:t>Big Pharma</a:t>
            </a:r>
            <a:r>
              <a:rPr b="1" lang="en-US" sz="2200">
                <a:solidFill>
                  <a:schemeClr val="dk1"/>
                </a:solidFill>
                <a:latin typeface="Century Gothic"/>
                <a:ea typeface="Century Gothic"/>
                <a:cs typeface="Century Gothic"/>
                <a:sym typeface="Century Gothic"/>
              </a:rPr>
              <a:t>)</a:t>
            </a:r>
            <a:endParaRPr b="1" sz="2200">
              <a:solidFill>
                <a:schemeClr val="dk1"/>
              </a:solidFill>
              <a:latin typeface="Century Gothic"/>
              <a:ea typeface="Century Gothic"/>
              <a:cs typeface="Century Gothic"/>
              <a:sym typeface="Century Gothic"/>
            </a:endParaRPr>
          </a:p>
          <a:p>
            <a:pPr indent="-419100" lvl="0" marL="457200" marR="0" rtl="0" algn="l">
              <a:lnSpc>
                <a:spcPct val="200000"/>
              </a:lnSpc>
              <a:spcBef>
                <a:spcPts val="0"/>
              </a:spcBef>
              <a:spcAft>
                <a:spcPts val="0"/>
              </a:spcAft>
              <a:buClr>
                <a:schemeClr val="dk1"/>
              </a:buClr>
              <a:buSzPts val="2200"/>
              <a:buChar char="•"/>
            </a:pPr>
            <a:r>
              <a:rPr b="1" lang="en-US" sz="2200">
                <a:solidFill>
                  <a:schemeClr val="dk1"/>
                </a:solidFill>
                <a:latin typeface="Century Gothic"/>
                <a:ea typeface="Century Gothic"/>
                <a:cs typeface="Century Gothic"/>
                <a:sym typeface="Century Gothic"/>
              </a:rPr>
              <a:t>Educational panels</a:t>
            </a:r>
            <a:endParaRPr b="1" sz="2200">
              <a:solidFill>
                <a:schemeClr val="dk1"/>
              </a:solidFill>
              <a:latin typeface="Century Gothic"/>
              <a:ea typeface="Century Gothic"/>
              <a:cs typeface="Century Gothic"/>
              <a:sym typeface="Century Gothic"/>
            </a:endParaRPr>
          </a:p>
          <a:p>
            <a:pPr indent="-419100" lvl="0" marL="457200" marR="0" rtl="0" algn="l">
              <a:lnSpc>
                <a:spcPct val="200000"/>
              </a:lnSpc>
              <a:spcBef>
                <a:spcPts val="0"/>
              </a:spcBef>
              <a:spcAft>
                <a:spcPts val="0"/>
              </a:spcAft>
              <a:buClr>
                <a:schemeClr val="dk1"/>
              </a:buClr>
              <a:buSzPts val="2200"/>
              <a:buChar char="•"/>
            </a:pPr>
            <a:r>
              <a:rPr b="1" lang="en-US" sz="2200">
                <a:solidFill>
                  <a:schemeClr val="dk1"/>
                </a:solidFill>
                <a:latin typeface="Century Gothic"/>
                <a:ea typeface="Century Gothic"/>
                <a:cs typeface="Century Gothic"/>
                <a:sym typeface="Century Gothic"/>
              </a:rPr>
              <a:t>Rallies &amp; Marches</a:t>
            </a:r>
            <a:endParaRPr b="1" sz="2200">
              <a:solidFill>
                <a:schemeClr val="dk1"/>
              </a:solidFill>
              <a:latin typeface="Century Gothic"/>
              <a:ea typeface="Century Gothic"/>
              <a:cs typeface="Century Gothic"/>
              <a:sym typeface="Century Gothic"/>
            </a:endParaRPr>
          </a:p>
          <a:p>
            <a:pPr indent="-419100" lvl="0" marL="457200" marR="0" rtl="0" algn="l">
              <a:lnSpc>
                <a:spcPct val="200000"/>
              </a:lnSpc>
              <a:spcBef>
                <a:spcPts val="0"/>
              </a:spcBef>
              <a:spcAft>
                <a:spcPts val="0"/>
              </a:spcAft>
              <a:buClr>
                <a:schemeClr val="dk1"/>
              </a:buClr>
              <a:buSzPts val="2200"/>
              <a:buChar char="•"/>
            </a:pPr>
            <a:r>
              <a:rPr b="1" lang="en-US" sz="2200">
                <a:solidFill>
                  <a:schemeClr val="dk1"/>
                </a:solidFill>
                <a:latin typeface="Century Gothic"/>
                <a:ea typeface="Century Gothic"/>
                <a:cs typeface="Century Gothic"/>
                <a:sym typeface="Century Gothic"/>
              </a:rPr>
              <a:t>“Die-ins” </a:t>
            </a:r>
            <a:endParaRPr b="1" sz="2200">
              <a:solidFill>
                <a:schemeClr val="dk1"/>
              </a:solidFill>
              <a:latin typeface="Century Gothic"/>
              <a:ea typeface="Century Gothic"/>
              <a:cs typeface="Century Gothic"/>
              <a:sym typeface="Century Gothic"/>
            </a:endParaRPr>
          </a:p>
          <a:p>
            <a:pPr indent="-419100" lvl="0" marL="457200" marR="0" rtl="0" algn="l">
              <a:lnSpc>
                <a:spcPct val="200000"/>
              </a:lnSpc>
              <a:spcBef>
                <a:spcPts val="0"/>
              </a:spcBef>
              <a:spcAft>
                <a:spcPts val="0"/>
              </a:spcAft>
              <a:buClr>
                <a:schemeClr val="dk1"/>
              </a:buClr>
              <a:buSzPts val="2200"/>
              <a:buChar char="•"/>
            </a:pPr>
            <a:r>
              <a:rPr b="1" lang="en-US" sz="2200">
                <a:solidFill>
                  <a:schemeClr val="dk1"/>
                </a:solidFill>
                <a:latin typeface="Century Gothic"/>
                <a:ea typeface="Century Gothic"/>
                <a:cs typeface="Century Gothic"/>
                <a:sym typeface="Century Gothic"/>
              </a:rPr>
              <a:t>Crash town hall meetings</a:t>
            </a:r>
            <a:endParaRPr sz="2200">
              <a:solidFill>
                <a:schemeClr val="dk1"/>
              </a:solidFill>
              <a:latin typeface="Century Gothic"/>
              <a:ea typeface="Century Gothic"/>
              <a:cs typeface="Century Gothic"/>
              <a:sym typeface="Century Gothic"/>
            </a:endParaRPr>
          </a:p>
          <a:p>
            <a:pPr indent="-419100" lvl="0" marL="457200" marR="0" rtl="0" algn="l">
              <a:lnSpc>
                <a:spcPct val="200000"/>
              </a:lnSpc>
              <a:spcBef>
                <a:spcPts val="0"/>
              </a:spcBef>
              <a:spcAft>
                <a:spcPts val="0"/>
              </a:spcAft>
              <a:buClr>
                <a:srgbClr val="FF0000"/>
              </a:buClr>
              <a:buSzPts val="2200"/>
              <a:buFont typeface="Arial"/>
              <a:buChar char="•"/>
            </a:pPr>
            <a:r>
              <a:rPr b="1" lang="en-US" sz="2200" u="sng">
                <a:solidFill>
                  <a:srgbClr val="FF0000"/>
                </a:solidFill>
                <a:latin typeface="Century Gothic"/>
                <a:ea typeface="Century Gothic"/>
                <a:cs typeface="Century Gothic"/>
                <a:sym typeface="Century Gothic"/>
              </a:rPr>
              <a:t>NO PRESS CONFERENCES!</a:t>
            </a:r>
            <a:endParaRPr sz="2200"/>
          </a:p>
          <a:p>
            <a:pPr indent="0" lvl="0" marL="0" marR="0" rtl="0" algn="l">
              <a:spcBef>
                <a:spcPts val="0"/>
              </a:spcBef>
              <a:spcAft>
                <a:spcPts val="0"/>
              </a:spcAft>
              <a:buNone/>
            </a:pPr>
            <a:r>
              <a:t/>
            </a:r>
            <a:endParaRPr sz="2800">
              <a:solidFill>
                <a:schemeClr val="dk1"/>
              </a:solidFill>
              <a:latin typeface="Century Gothic"/>
              <a:ea typeface="Century Gothic"/>
              <a:cs typeface="Century Gothic"/>
              <a:sym typeface="Century Gothic"/>
            </a:endParaRPr>
          </a:p>
          <a:p>
            <a:pPr indent="-222250" lvl="0" marL="285750" marR="0" rtl="0" algn="l">
              <a:spcBef>
                <a:spcPts val="0"/>
              </a:spcBef>
              <a:spcAft>
                <a:spcPts val="0"/>
              </a:spcAft>
              <a:buClr>
                <a:schemeClr val="dk1"/>
              </a:buClr>
              <a:buSzPts val="1000"/>
              <a:buFont typeface="Arial"/>
              <a:buNone/>
            </a:pPr>
            <a:r>
              <a:t/>
            </a:r>
            <a:endParaRPr sz="1000">
              <a:solidFill>
                <a:schemeClr val="dk1"/>
              </a:solidFill>
              <a:latin typeface="Century Gothic"/>
              <a:ea typeface="Century Gothic"/>
              <a:cs typeface="Century Gothic"/>
              <a:sym typeface="Century Gothic"/>
            </a:endParaRPr>
          </a:p>
        </p:txBody>
      </p:sp>
      <p:pic>
        <p:nvPicPr>
          <p:cNvPr id="220" name="Google Shape;220;p30"/>
          <p:cNvPicPr preferRelativeResize="0"/>
          <p:nvPr/>
        </p:nvPicPr>
        <p:blipFill rotWithShape="1">
          <a:blip r:embed="rId3">
            <a:alphaModFix/>
          </a:blip>
          <a:srcRect b="0" l="14894" r="0" t="12745"/>
          <a:stretch/>
        </p:blipFill>
        <p:spPr>
          <a:xfrm>
            <a:off x="7407005" y="289082"/>
            <a:ext cx="3890124" cy="598394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Google Shape;225;p31"/>
          <p:cNvSpPr txBox="1"/>
          <p:nvPr>
            <p:ph idx="1" type="body"/>
          </p:nvPr>
        </p:nvSpPr>
        <p:spPr>
          <a:xfrm>
            <a:off x="445083" y="211287"/>
            <a:ext cx="8721004" cy="1043188"/>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116"/>
              <a:buFont typeface="Noto Sans Symbols"/>
              <a:buNone/>
            </a:pPr>
            <a:r>
              <a:t/>
            </a:r>
            <a:endParaRPr b="0" i="0" sz="1395"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596"/>
              <a:buFont typeface="Noto Sans Symbols"/>
              <a:buNone/>
            </a:pPr>
            <a:r>
              <a:rPr b="1" i="0" lang="en-US" sz="4495" u="none" cap="none" strike="noStrike">
                <a:solidFill>
                  <a:schemeClr val="accent2"/>
                </a:solidFill>
                <a:latin typeface="Century Gothic"/>
                <a:ea typeface="Century Gothic"/>
                <a:cs typeface="Century Gothic"/>
                <a:sym typeface="Century Gothic"/>
              </a:rPr>
              <a:t>Public Events: Media strategy</a:t>
            </a:r>
            <a:endParaRPr/>
          </a:p>
        </p:txBody>
      </p:sp>
      <p:sp>
        <p:nvSpPr>
          <p:cNvPr id="226" name="Google Shape;226;p31"/>
          <p:cNvSpPr txBox="1"/>
          <p:nvPr/>
        </p:nvSpPr>
        <p:spPr>
          <a:xfrm>
            <a:off x="1053152" y="1611237"/>
            <a:ext cx="5533627" cy="95410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dk1"/>
                </a:solidFill>
                <a:latin typeface="Century Gothic"/>
                <a:ea typeface="Century Gothic"/>
                <a:cs typeface="Century Gothic"/>
                <a:sym typeface="Century Gothic"/>
              </a:rPr>
              <a:t>Imagine the headline or photo </a:t>
            </a:r>
            <a:br>
              <a:rPr lang="en-US" sz="2800">
                <a:solidFill>
                  <a:schemeClr val="dk1"/>
                </a:solidFill>
                <a:latin typeface="Century Gothic"/>
                <a:ea typeface="Century Gothic"/>
                <a:cs typeface="Century Gothic"/>
                <a:sym typeface="Century Gothic"/>
              </a:rPr>
            </a:br>
            <a:r>
              <a:rPr lang="en-US" sz="2800">
                <a:solidFill>
                  <a:schemeClr val="dk1"/>
                </a:solidFill>
                <a:latin typeface="Century Gothic"/>
                <a:ea typeface="Century Gothic"/>
                <a:cs typeface="Century Gothic"/>
                <a:sym typeface="Century Gothic"/>
              </a:rPr>
              <a:t>you want to see published! </a:t>
            </a:r>
            <a:endParaRPr sz="7200">
              <a:solidFill>
                <a:schemeClr val="dk1"/>
              </a:solidFill>
              <a:latin typeface="Century Gothic"/>
              <a:ea typeface="Century Gothic"/>
              <a:cs typeface="Century Gothic"/>
              <a:sym typeface="Century Gothic"/>
            </a:endParaRPr>
          </a:p>
        </p:txBody>
      </p:sp>
      <p:pic>
        <p:nvPicPr>
          <p:cNvPr descr="B4hJKYWCUAAsW6D.jpg" id="227" name="Google Shape;227;p31"/>
          <p:cNvPicPr preferRelativeResize="0"/>
          <p:nvPr/>
        </p:nvPicPr>
        <p:blipFill rotWithShape="1">
          <a:blip r:embed="rId3">
            <a:alphaModFix/>
          </a:blip>
          <a:srcRect b="10092" l="0" r="2167" t="23955"/>
          <a:stretch/>
        </p:blipFill>
        <p:spPr>
          <a:xfrm>
            <a:off x="445083" y="3139958"/>
            <a:ext cx="7738022" cy="3524315"/>
          </a:xfrm>
          <a:prstGeom prst="rect">
            <a:avLst/>
          </a:prstGeom>
          <a:noFill/>
          <a:ln>
            <a:noFill/>
          </a:ln>
        </p:spPr>
      </p:pic>
      <p:pic>
        <p:nvPicPr>
          <p:cNvPr id="228" name="Google Shape;228;p31"/>
          <p:cNvPicPr preferRelativeResize="0"/>
          <p:nvPr/>
        </p:nvPicPr>
        <p:blipFill rotWithShape="1">
          <a:blip r:embed="rId4">
            <a:alphaModFix/>
          </a:blip>
          <a:srcRect b="8247" l="16361" r="26639" t="8814"/>
          <a:stretch/>
        </p:blipFill>
        <p:spPr>
          <a:xfrm>
            <a:off x="7423689" y="1440756"/>
            <a:ext cx="4107051" cy="398306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32"/>
          <p:cNvSpPr txBox="1"/>
          <p:nvPr>
            <p:ph idx="1" type="body"/>
          </p:nvPr>
        </p:nvSpPr>
        <p:spPr>
          <a:xfrm>
            <a:off x="445083" y="211287"/>
            <a:ext cx="8721000" cy="10431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116"/>
              <a:buFont typeface="Noto Sans Symbols"/>
              <a:buNone/>
            </a:pPr>
            <a:r>
              <a:t/>
            </a:r>
            <a:endParaRPr b="0" i="0" sz="1395"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596"/>
              <a:buFont typeface="Noto Sans Symbols"/>
              <a:buNone/>
            </a:pPr>
            <a:r>
              <a:rPr b="1" i="0" lang="en-US" sz="4495" u="none" cap="none" strike="noStrike">
                <a:solidFill>
                  <a:schemeClr val="accent2"/>
                </a:solidFill>
                <a:latin typeface="Century Gothic"/>
                <a:ea typeface="Century Gothic"/>
                <a:cs typeface="Century Gothic"/>
                <a:sym typeface="Century Gothic"/>
              </a:rPr>
              <a:t>Public Events: Media strategy</a:t>
            </a:r>
            <a:endParaRPr/>
          </a:p>
        </p:txBody>
      </p:sp>
      <p:pic>
        <p:nvPicPr>
          <p:cNvPr id="234" name="Google Shape;234;p32"/>
          <p:cNvPicPr preferRelativeResize="0"/>
          <p:nvPr/>
        </p:nvPicPr>
        <p:blipFill rotWithShape="1">
          <a:blip r:embed="rId3">
            <a:alphaModFix/>
          </a:blip>
          <a:srcRect b="7663" l="15458" r="5390" t="10463"/>
          <a:stretch/>
        </p:blipFill>
        <p:spPr>
          <a:xfrm>
            <a:off x="1868225" y="2010525"/>
            <a:ext cx="6710525" cy="4338474"/>
          </a:xfrm>
          <a:prstGeom prst="rect">
            <a:avLst/>
          </a:prstGeom>
          <a:noFill/>
          <a:ln>
            <a:noFill/>
          </a:ln>
        </p:spPr>
      </p:pic>
      <p:sp>
        <p:nvSpPr>
          <p:cNvPr id="235" name="Google Shape;235;p32"/>
          <p:cNvSpPr txBox="1"/>
          <p:nvPr/>
        </p:nvSpPr>
        <p:spPr>
          <a:xfrm>
            <a:off x="1868225" y="1457450"/>
            <a:ext cx="7484700" cy="28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u="sng">
                <a:solidFill>
                  <a:schemeClr val="hlink"/>
                </a:solidFill>
                <a:hlinkClick r:id="rId4"/>
              </a:rPr>
              <a:t>https://www.wwltv.com/article/news/local/medical-students-hold-universal-health-care-march-in-new-orleans/289-525211554</a:t>
            </a:r>
            <a:endParaRPr sz="10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33"/>
          <p:cNvSpPr txBox="1"/>
          <p:nvPr>
            <p:ph idx="1" type="body"/>
          </p:nvPr>
        </p:nvSpPr>
        <p:spPr>
          <a:xfrm>
            <a:off x="445083" y="211287"/>
            <a:ext cx="8721004" cy="1043188"/>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116"/>
              <a:buFont typeface="Noto Sans Symbols"/>
              <a:buNone/>
            </a:pPr>
            <a:r>
              <a:t/>
            </a:r>
            <a:endParaRPr b="0" i="0" sz="1395"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596"/>
              <a:buFont typeface="Noto Sans Symbols"/>
              <a:buNone/>
            </a:pPr>
            <a:r>
              <a:rPr b="1" i="0" lang="en-US" sz="4495" u="none" cap="none" strike="noStrike">
                <a:solidFill>
                  <a:schemeClr val="accent2"/>
                </a:solidFill>
                <a:latin typeface="Century Gothic"/>
                <a:ea typeface="Century Gothic"/>
                <a:cs typeface="Century Gothic"/>
                <a:sym typeface="Century Gothic"/>
              </a:rPr>
              <a:t>Public Events: Media strategy</a:t>
            </a:r>
            <a:endParaRPr/>
          </a:p>
        </p:txBody>
      </p:sp>
      <p:sp>
        <p:nvSpPr>
          <p:cNvPr id="241" name="Google Shape;241;p33"/>
          <p:cNvSpPr txBox="1"/>
          <p:nvPr/>
        </p:nvSpPr>
        <p:spPr>
          <a:xfrm>
            <a:off x="445083" y="1263795"/>
            <a:ext cx="8788271" cy="464742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200">
                <a:solidFill>
                  <a:schemeClr val="dk1"/>
                </a:solidFill>
                <a:latin typeface="Century Gothic"/>
                <a:ea typeface="Century Gothic"/>
                <a:cs typeface="Century Gothic"/>
                <a:sym typeface="Century Gothic"/>
              </a:rPr>
              <a:t>Plan the event:</a:t>
            </a:r>
            <a:br>
              <a:rPr b="1" lang="en-US" sz="3200">
                <a:solidFill>
                  <a:schemeClr val="dk1"/>
                </a:solidFill>
                <a:latin typeface="Century Gothic"/>
                <a:ea typeface="Century Gothic"/>
                <a:cs typeface="Century Gothic"/>
                <a:sym typeface="Century Gothic"/>
              </a:rPr>
            </a:br>
            <a:br>
              <a:rPr b="1" lang="en-US" sz="1600">
                <a:solidFill>
                  <a:schemeClr val="dk1"/>
                </a:solidFill>
                <a:latin typeface="Century Gothic"/>
                <a:ea typeface="Century Gothic"/>
                <a:cs typeface="Century Gothic"/>
                <a:sym typeface="Century Gothic"/>
              </a:rPr>
            </a:br>
            <a:endParaRPr b="1" sz="400">
              <a:solidFill>
                <a:schemeClr val="dk1"/>
              </a:solidFill>
              <a:latin typeface="Century Gothic"/>
              <a:ea typeface="Century Gothic"/>
              <a:cs typeface="Century Gothic"/>
              <a:sym typeface="Century Gothic"/>
            </a:endParaRPr>
          </a:p>
          <a:p>
            <a:pPr indent="-457200" lvl="0" marL="457200" marR="0" rtl="0" algn="l">
              <a:spcBef>
                <a:spcPts val="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Early in the day </a:t>
            </a:r>
            <a:br>
              <a:rPr lang="en-US" sz="2800">
                <a:solidFill>
                  <a:schemeClr val="dk1"/>
                </a:solidFill>
                <a:latin typeface="Century Gothic"/>
                <a:ea typeface="Century Gothic"/>
                <a:cs typeface="Century Gothic"/>
                <a:sym typeface="Century Gothic"/>
              </a:rPr>
            </a:br>
            <a:r>
              <a:rPr lang="en-US" sz="2800">
                <a:solidFill>
                  <a:schemeClr val="dk1"/>
                </a:solidFill>
                <a:latin typeface="Century Gothic"/>
                <a:ea typeface="Century Gothic"/>
                <a:cs typeface="Century Gothic"/>
                <a:sym typeface="Century Gothic"/>
              </a:rPr>
              <a:t>(before noon)</a:t>
            </a:r>
            <a:br>
              <a:rPr lang="en-US" sz="2800">
                <a:solidFill>
                  <a:schemeClr val="dk1"/>
                </a:solidFill>
                <a:latin typeface="Century Gothic"/>
                <a:ea typeface="Century Gothic"/>
                <a:cs typeface="Century Gothic"/>
                <a:sym typeface="Century Gothic"/>
              </a:rPr>
            </a:br>
            <a:endParaRPr sz="1600">
              <a:solidFill>
                <a:schemeClr val="dk1"/>
              </a:solidFill>
              <a:latin typeface="Century Gothic"/>
              <a:ea typeface="Century Gothic"/>
              <a:cs typeface="Century Gothic"/>
              <a:sym typeface="Century Gothic"/>
            </a:endParaRPr>
          </a:p>
          <a:p>
            <a:pPr indent="-457200" lvl="0" marL="457200" marR="0" rtl="0" algn="l">
              <a:spcBef>
                <a:spcPts val="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Accessible location</a:t>
            </a:r>
            <a:br>
              <a:rPr lang="en-US" sz="2800">
                <a:solidFill>
                  <a:schemeClr val="dk1"/>
                </a:solidFill>
                <a:latin typeface="Century Gothic"/>
                <a:ea typeface="Century Gothic"/>
                <a:cs typeface="Century Gothic"/>
                <a:sym typeface="Century Gothic"/>
              </a:rPr>
            </a:br>
            <a:endParaRPr sz="1800">
              <a:solidFill>
                <a:schemeClr val="dk1"/>
              </a:solidFill>
              <a:latin typeface="Century Gothic"/>
              <a:ea typeface="Century Gothic"/>
              <a:cs typeface="Century Gothic"/>
              <a:sym typeface="Century Gothic"/>
            </a:endParaRPr>
          </a:p>
          <a:p>
            <a:pPr indent="-457200" lvl="0" marL="457200" marR="0" rtl="0" algn="l">
              <a:spcBef>
                <a:spcPts val="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Diverse &amp; dynamic </a:t>
            </a:r>
            <a:br>
              <a:rPr lang="en-US" sz="2800">
                <a:solidFill>
                  <a:schemeClr val="dk1"/>
                </a:solidFill>
                <a:latin typeface="Century Gothic"/>
                <a:ea typeface="Century Gothic"/>
                <a:cs typeface="Century Gothic"/>
                <a:sym typeface="Century Gothic"/>
              </a:rPr>
            </a:br>
            <a:r>
              <a:rPr lang="en-US" sz="2800">
                <a:solidFill>
                  <a:schemeClr val="dk1"/>
                </a:solidFill>
                <a:latin typeface="Century Gothic"/>
                <a:ea typeface="Century Gothic"/>
                <a:cs typeface="Century Gothic"/>
                <a:sym typeface="Century Gothic"/>
              </a:rPr>
              <a:t>speakers</a:t>
            </a:r>
            <a:br>
              <a:rPr lang="en-US" sz="2800">
                <a:solidFill>
                  <a:schemeClr val="dk1"/>
                </a:solidFill>
                <a:latin typeface="Century Gothic"/>
                <a:ea typeface="Century Gothic"/>
                <a:cs typeface="Century Gothic"/>
                <a:sym typeface="Century Gothic"/>
              </a:rPr>
            </a:br>
            <a:r>
              <a:rPr lang="en-US" sz="1400">
                <a:solidFill>
                  <a:schemeClr val="dk1"/>
                </a:solidFill>
                <a:latin typeface="Century Gothic"/>
                <a:ea typeface="Century Gothic"/>
                <a:cs typeface="Century Gothic"/>
                <a:sym typeface="Century Gothic"/>
              </a:rPr>
              <a:t> </a:t>
            </a:r>
            <a:endParaRPr sz="1400">
              <a:solidFill>
                <a:schemeClr val="dk1"/>
              </a:solidFill>
              <a:latin typeface="Century Gothic"/>
              <a:ea typeface="Century Gothic"/>
              <a:cs typeface="Century Gothic"/>
              <a:sym typeface="Century Gothic"/>
            </a:endParaRPr>
          </a:p>
          <a:p>
            <a:pPr indent="-457200" lvl="0" marL="457200" marR="0" rtl="0" algn="l">
              <a:spcBef>
                <a:spcPts val="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Visuals: White coats, </a:t>
            </a:r>
            <a:br>
              <a:rPr lang="en-US" sz="2800">
                <a:solidFill>
                  <a:schemeClr val="dk1"/>
                </a:solidFill>
                <a:latin typeface="Century Gothic"/>
                <a:ea typeface="Century Gothic"/>
                <a:cs typeface="Century Gothic"/>
                <a:sym typeface="Century Gothic"/>
              </a:rPr>
            </a:br>
            <a:r>
              <a:rPr lang="en-US" sz="2800">
                <a:solidFill>
                  <a:schemeClr val="dk1"/>
                </a:solidFill>
                <a:latin typeface="Century Gothic"/>
                <a:ea typeface="Century Gothic"/>
                <a:cs typeface="Century Gothic"/>
                <a:sym typeface="Century Gothic"/>
              </a:rPr>
              <a:t>signs, banners, props</a:t>
            </a:r>
            <a:endParaRPr/>
          </a:p>
        </p:txBody>
      </p:sp>
      <p:pic>
        <p:nvPicPr>
          <p:cNvPr id="242" name="Google Shape;242;p33"/>
          <p:cNvPicPr preferRelativeResize="0"/>
          <p:nvPr/>
        </p:nvPicPr>
        <p:blipFill rotWithShape="1">
          <a:blip r:embed="rId3">
            <a:alphaModFix/>
          </a:blip>
          <a:srcRect b="6667" l="9014" r="0" t="23954"/>
          <a:stretch/>
        </p:blipFill>
        <p:spPr>
          <a:xfrm>
            <a:off x="5269425" y="1993984"/>
            <a:ext cx="6648771" cy="380237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34"/>
          <p:cNvSpPr txBox="1"/>
          <p:nvPr>
            <p:ph idx="1" type="body"/>
          </p:nvPr>
        </p:nvSpPr>
        <p:spPr>
          <a:xfrm>
            <a:off x="445083" y="211287"/>
            <a:ext cx="8721004" cy="1043188"/>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116"/>
              <a:buFont typeface="Noto Sans Symbols"/>
              <a:buNone/>
            </a:pPr>
            <a:r>
              <a:t/>
            </a:r>
            <a:endParaRPr b="0" i="0" sz="1395"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596"/>
              <a:buFont typeface="Noto Sans Symbols"/>
              <a:buNone/>
            </a:pPr>
            <a:r>
              <a:rPr b="1" i="0" lang="en-US" sz="4495" u="none" cap="none" strike="noStrike">
                <a:solidFill>
                  <a:schemeClr val="accent2"/>
                </a:solidFill>
                <a:latin typeface="Century Gothic"/>
                <a:ea typeface="Century Gothic"/>
                <a:cs typeface="Century Gothic"/>
                <a:sym typeface="Century Gothic"/>
              </a:rPr>
              <a:t>Public Events: Media strategy</a:t>
            </a:r>
            <a:endParaRPr/>
          </a:p>
        </p:txBody>
      </p:sp>
      <p:sp>
        <p:nvSpPr>
          <p:cNvPr id="248" name="Google Shape;248;p34"/>
          <p:cNvSpPr txBox="1"/>
          <p:nvPr/>
        </p:nvSpPr>
        <p:spPr>
          <a:xfrm>
            <a:off x="532663" y="1261900"/>
            <a:ext cx="9607379"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u="sng">
                <a:solidFill>
                  <a:schemeClr val="dk1"/>
                </a:solidFill>
                <a:latin typeface="Century Gothic"/>
                <a:ea typeface="Century Gothic"/>
                <a:cs typeface="Century Gothic"/>
                <a:sym typeface="Century Gothic"/>
              </a:rPr>
              <a:t>Press advisory:</a:t>
            </a:r>
            <a:r>
              <a:rPr lang="en-US" sz="2800">
                <a:solidFill>
                  <a:schemeClr val="dk1"/>
                </a:solidFill>
                <a:latin typeface="Century Gothic"/>
                <a:ea typeface="Century Gothic"/>
                <a:cs typeface="Century Gothic"/>
                <a:sym typeface="Century Gothic"/>
              </a:rPr>
              <a:t> WHO, WHAT, WHEN, WHERE, WHY</a:t>
            </a:r>
            <a:br>
              <a:rPr lang="en-US" sz="3200">
                <a:solidFill>
                  <a:schemeClr val="dk1"/>
                </a:solidFill>
                <a:latin typeface="Century Gothic"/>
                <a:ea typeface="Century Gothic"/>
                <a:cs typeface="Century Gothic"/>
                <a:sym typeface="Century Gothic"/>
              </a:rPr>
            </a:br>
            <a:br>
              <a:rPr b="1" lang="en-US" sz="1600">
                <a:solidFill>
                  <a:schemeClr val="dk1"/>
                </a:solidFill>
                <a:latin typeface="Century Gothic"/>
                <a:ea typeface="Century Gothic"/>
                <a:cs typeface="Century Gothic"/>
                <a:sym typeface="Century Gothic"/>
              </a:rPr>
            </a:br>
            <a:endParaRPr b="1" sz="400">
              <a:solidFill>
                <a:schemeClr val="dk1"/>
              </a:solidFill>
              <a:latin typeface="Century Gothic"/>
              <a:ea typeface="Century Gothic"/>
              <a:cs typeface="Century Gothic"/>
              <a:sym typeface="Century Gothic"/>
            </a:endParaRPr>
          </a:p>
        </p:txBody>
      </p:sp>
      <p:pic>
        <p:nvPicPr>
          <p:cNvPr id="249" name="Google Shape;249;p34"/>
          <p:cNvPicPr preferRelativeResize="0"/>
          <p:nvPr/>
        </p:nvPicPr>
        <p:blipFill rotWithShape="1">
          <a:blip r:embed="rId3">
            <a:alphaModFix/>
          </a:blip>
          <a:srcRect b="0" l="0" r="0" t="0"/>
          <a:stretch/>
        </p:blipFill>
        <p:spPr>
          <a:xfrm>
            <a:off x="1436970" y="2234293"/>
            <a:ext cx="8413240" cy="462370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Google Shape;254;p35"/>
          <p:cNvSpPr txBox="1"/>
          <p:nvPr>
            <p:ph idx="1" type="body"/>
          </p:nvPr>
        </p:nvSpPr>
        <p:spPr>
          <a:xfrm>
            <a:off x="445083" y="211287"/>
            <a:ext cx="8721004" cy="1043188"/>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116"/>
              <a:buFont typeface="Noto Sans Symbols"/>
              <a:buNone/>
            </a:pPr>
            <a:r>
              <a:t/>
            </a:r>
            <a:endParaRPr b="0" i="0" sz="1395"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596"/>
              <a:buFont typeface="Noto Sans Symbols"/>
              <a:buNone/>
            </a:pPr>
            <a:r>
              <a:rPr b="1" i="0" lang="en-US" sz="4495" u="none" cap="none" strike="noStrike">
                <a:solidFill>
                  <a:schemeClr val="accent2"/>
                </a:solidFill>
                <a:latin typeface="Century Gothic"/>
                <a:ea typeface="Century Gothic"/>
                <a:cs typeface="Century Gothic"/>
                <a:sym typeface="Century Gothic"/>
              </a:rPr>
              <a:t>Public Events: Media strategy</a:t>
            </a:r>
            <a:endParaRPr/>
          </a:p>
        </p:txBody>
      </p:sp>
      <p:sp>
        <p:nvSpPr>
          <p:cNvPr id="255" name="Google Shape;255;p35"/>
          <p:cNvSpPr txBox="1"/>
          <p:nvPr/>
        </p:nvSpPr>
        <p:spPr>
          <a:xfrm>
            <a:off x="206090" y="1098610"/>
            <a:ext cx="8788271" cy="1015663"/>
          </a:xfrm>
          <a:prstGeom prst="rect">
            <a:avLst/>
          </a:prstGeom>
          <a:noFill/>
          <a:ln>
            <a:noFill/>
          </a:ln>
        </p:spPr>
        <p:txBody>
          <a:bodyPr anchorCtr="0" anchor="t" bIns="45700" lIns="91425" spcFirstLastPara="1" rIns="91425" wrap="square" tIns="45700">
            <a:noAutofit/>
          </a:bodyPr>
          <a:lstStyle/>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entury Gothic"/>
                <a:ea typeface="Century Gothic"/>
                <a:cs typeface="Century Gothic"/>
                <a:sym typeface="Century Gothic"/>
              </a:rPr>
              <a:t>Email advisory to health reporters &amp; assignment editors 4-5 days ahead; follow up with call. </a:t>
            </a:r>
            <a:br>
              <a:rPr b="1" lang="en-US" sz="1600">
                <a:solidFill>
                  <a:schemeClr val="dk1"/>
                </a:solidFill>
                <a:latin typeface="Century Gothic"/>
                <a:ea typeface="Century Gothic"/>
                <a:cs typeface="Century Gothic"/>
                <a:sym typeface="Century Gothic"/>
              </a:rPr>
            </a:br>
            <a:endParaRPr b="1" sz="400">
              <a:solidFill>
                <a:schemeClr val="dk1"/>
              </a:solidFill>
              <a:latin typeface="Century Gothic"/>
              <a:ea typeface="Century Gothic"/>
              <a:cs typeface="Century Gothic"/>
              <a:sym typeface="Century Gothic"/>
            </a:endParaRPr>
          </a:p>
        </p:txBody>
      </p:sp>
      <p:pic>
        <p:nvPicPr>
          <p:cNvPr id="256" name="Google Shape;256;p35"/>
          <p:cNvPicPr preferRelativeResize="0"/>
          <p:nvPr/>
        </p:nvPicPr>
        <p:blipFill rotWithShape="1">
          <a:blip r:embed="rId3">
            <a:alphaModFix/>
          </a:blip>
          <a:srcRect b="21424" l="0" r="0" t="0"/>
          <a:stretch/>
        </p:blipFill>
        <p:spPr>
          <a:xfrm>
            <a:off x="1664066" y="4818686"/>
            <a:ext cx="8799579" cy="1779542"/>
          </a:xfrm>
          <a:prstGeom prst="rect">
            <a:avLst/>
          </a:prstGeom>
          <a:noFill/>
          <a:ln cap="flat" cmpd="sng" w="12700">
            <a:solidFill>
              <a:schemeClr val="accent2"/>
            </a:solidFill>
            <a:prstDash val="dash"/>
            <a:round/>
            <a:headEnd len="sm" w="sm" type="none"/>
            <a:tailEnd len="sm" w="sm" type="none"/>
          </a:ln>
        </p:spPr>
      </p:pic>
      <p:pic>
        <p:nvPicPr>
          <p:cNvPr id="257" name="Google Shape;257;p35"/>
          <p:cNvPicPr preferRelativeResize="0"/>
          <p:nvPr/>
        </p:nvPicPr>
        <p:blipFill rotWithShape="1">
          <a:blip r:embed="rId4">
            <a:alphaModFix/>
          </a:blip>
          <a:srcRect b="33278" l="0" r="0" t="5139"/>
          <a:stretch/>
        </p:blipFill>
        <p:spPr>
          <a:xfrm>
            <a:off x="351240" y="2297663"/>
            <a:ext cx="8728984" cy="2243165"/>
          </a:xfrm>
          <a:prstGeom prst="rect">
            <a:avLst/>
          </a:prstGeom>
          <a:noFill/>
          <a:ln cap="flat" cmpd="sng" w="12700">
            <a:solidFill>
              <a:schemeClr val="accent2"/>
            </a:solidFill>
            <a:prstDash val="dash"/>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Google Shape;262;p36"/>
          <p:cNvSpPr txBox="1"/>
          <p:nvPr>
            <p:ph idx="1" type="body"/>
          </p:nvPr>
        </p:nvSpPr>
        <p:spPr>
          <a:xfrm>
            <a:off x="445083" y="211287"/>
            <a:ext cx="8721004" cy="1043188"/>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116"/>
              <a:buFont typeface="Noto Sans Symbols"/>
              <a:buNone/>
            </a:pPr>
            <a:r>
              <a:t/>
            </a:r>
            <a:endParaRPr b="0" i="0" sz="1395"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596"/>
              <a:buFont typeface="Noto Sans Symbols"/>
              <a:buNone/>
            </a:pPr>
            <a:r>
              <a:rPr b="1" i="0" lang="en-US" sz="4495" u="none" cap="none" strike="noStrike">
                <a:solidFill>
                  <a:schemeClr val="accent2"/>
                </a:solidFill>
                <a:latin typeface="Century Gothic"/>
                <a:ea typeface="Century Gothic"/>
                <a:cs typeface="Century Gothic"/>
                <a:sym typeface="Century Gothic"/>
              </a:rPr>
              <a:t>Public Events: Media strategy</a:t>
            </a:r>
            <a:endParaRPr/>
          </a:p>
        </p:txBody>
      </p:sp>
      <p:sp>
        <p:nvSpPr>
          <p:cNvPr id="263" name="Google Shape;263;p36"/>
          <p:cNvSpPr txBox="1"/>
          <p:nvPr/>
        </p:nvSpPr>
        <p:spPr>
          <a:xfrm>
            <a:off x="582605" y="1644435"/>
            <a:ext cx="4581065" cy="387798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u="sng">
                <a:solidFill>
                  <a:schemeClr val="dk1"/>
                </a:solidFill>
                <a:latin typeface="Century Gothic"/>
                <a:ea typeface="Century Gothic"/>
                <a:cs typeface="Century Gothic"/>
                <a:sym typeface="Century Gothic"/>
              </a:rPr>
              <a:t>Day of Event:</a:t>
            </a:r>
            <a:r>
              <a:rPr lang="en-US" sz="2800">
                <a:solidFill>
                  <a:schemeClr val="dk1"/>
                </a:solidFill>
                <a:latin typeface="Century Gothic"/>
                <a:ea typeface="Century Gothic"/>
                <a:cs typeface="Century Gothic"/>
                <a:sym typeface="Century Gothic"/>
              </a:rPr>
              <a:t> </a:t>
            </a:r>
            <a:br>
              <a:rPr lang="en-US" sz="2800">
                <a:solidFill>
                  <a:schemeClr val="dk1"/>
                </a:solidFill>
                <a:latin typeface="Century Gothic"/>
                <a:ea typeface="Century Gothic"/>
                <a:cs typeface="Century Gothic"/>
                <a:sym typeface="Century Gothic"/>
              </a:rPr>
            </a:br>
            <a:endParaRPr sz="1600">
              <a:solidFill>
                <a:schemeClr val="dk1"/>
              </a:solidFill>
              <a:latin typeface="Century Gothic"/>
              <a:ea typeface="Century Gothic"/>
              <a:cs typeface="Century Gothic"/>
              <a:sym typeface="Century Gothic"/>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entury Gothic"/>
                <a:ea typeface="Century Gothic"/>
                <a:cs typeface="Century Gothic"/>
                <a:sym typeface="Century Gothic"/>
              </a:rPr>
              <a:t>Press packets for dedicated liaison</a:t>
            </a:r>
            <a:br>
              <a:rPr lang="en-US" sz="2800">
                <a:solidFill>
                  <a:schemeClr val="dk1"/>
                </a:solidFill>
                <a:latin typeface="Century Gothic"/>
                <a:ea typeface="Century Gothic"/>
                <a:cs typeface="Century Gothic"/>
                <a:sym typeface="Century Gothic"/>
              </a:rPr>
            </a:br>
            <a:endParaRPr sz="1200">
              <a:solidFill>
                <a:schemeClr val="dk1"/>
              </a:solidFill>
              <a:latin typeface="Century Gothic"/>
              <a:ea typeface="Century Gothic"/>
              <a:cs typeface="Century Gothic"/>
              <a:sym typeface="Century Gothic"/>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entury Gothic"/>
                <a:ea typeface="Century Gothic"/>
                <a:cs typeface="Century Gothic"/>
                <a:sym typeface="Century Gothic"/>
              </a:rPr>
              <a:t>Assign dedicated photographer</a:t>
            </a:r>
            <a:br>
              <a:rPr lang="en-US" sz="2800">
                <a:solidFill>
                  <a:schemeClr val="dk1"/>
                </a:solidFill>
                <a:latin typeface="Century Gothic"/>
                <a:ea typeface="Century Gothic"/>
                <a:cs typeface="Century Gothic"/>
                <a:sym typeface="Century Gothic"/>
              </a:rPr>
            </a:br>
            <a:r>
              <a:rPr lang="en-US" sz="1800">
                <a:solidFill>
                  <a:schemeClr val="dk1"/>
                </a:solidFill>
                <a:latin typeface="Century Gothic"/>
                <a:ea typeface="Century Gothic"/>
                <a:cs typeface="Century Gothic"/>
                <a:sym typeface="Century Gothic"/>
              </a:rPr>
              <a:t> </a:t>
            </a:r>
            <a:endParaRPr sz="2800">
              <a:solidFill>
                <a:schemeClr val="dk1"/>
              </a:solidFill>
              <a:latin typeface="Century Gothic"/>
              <a:ea typeface="Century Gothic"/>
              <a:cs typeface="Century Gothic"/>
              <a:sym typeface="Century Gothic"/>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entury Gothic"/>
                <a:ea typeface="Century Gothic"/>
                <a:cs typeface="Century Gothic"/>
                <a:sym typeface="Century Gothic"/>
              </a:rPr>
              <a:t>2-3 prepared spokespeople</a:t>
            </a:r>
            <a:endParaRPr/>
          </a:p>
          <a:p>
            <a:pPr indent="-431800" lvl="0" marL="457200" marR="0" rtl="0" algn="l">
              <a:spcBef>
                <a:spcPts val="0"/>
              </a:spcBef>
              <a:spcAft>
                <a:spcPts val="0"/>
              </a:spcAft>
              <a:buClr>
                <a:schemeClr val="dk1"/>
              </a:buClr>
              <a:buSzPts val="400"/>
              <a:buFont typeface="Arial"/>
              <a:buNone/>
            </a:pPr>
            <a:r>
              <a:t/>
            </a:r>
            <a:endParaRPr b="1" sz="400">
              <a:solidFill>
                <a:schemeClr val="dk1"/>
              </a:solidFill>
              <a:latin typeface="Century Gothic"/>
              <a:ea typeface="Century Gothic"/>
              <a:cs typeface="Century Gothic"/>
              <a:sym typeface="Century Gothic"/>
            </a:endParaRPr>
          </a:p>
        </p:txBody>
      </p:sp>
      <p:pic>
        <p:nvPicPr>
          <p:cNvPr id="264" name="Google Shape;264;p36"/>
          <p:cNvPicPr preferRelativeResize="0"/>
          <p:nvPr/>
        </p:nvPicPr>
        <p:blipFill rotWithShape="1">
          <a:blip r:embed="rId3">
            <a:alphaModFix/>
          </a:blip>
          <a:srcRect b="0" l="13843" r="0" t="12941"/>
          <a:stretch/>
        </p:blipFill>
        <p:spPr>
          <a:xfrm>
            <a:off x="5298141" y="1613642"/>
            <a:ext cx="6465937" cy="438912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19"/>
          <p:cNvSpPr txBox="1"/>
          <p:nvPr>
            <p:ph type="title"/>
          </p:nvPr>
        </p:nvSpPr>
        <p:spPr>
          <a:xfrm>
            <a:off x="780365" y="362846"/>
            <a:ext cx="8596668" cy="1320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5400"/>
              <a:buFont typeface="Century Gothic"/>
              <a:buNone/>
            </a:pPr>
            <a:r>
              <a:rPr b="1" i="0" lang="en-US" sz="5400" u="none" cap="none" strike="noStrike">
                <a:solidFill>
                  <a:schemeClr val="accent1"/>
                </a:solidFill>
                <a:latin typeface="Century Gothic"/>
                <a:ea typeface="Century Gothic"/>
                <a:cs typeface="Century Gothic"/>
                <a:sym typeface="Century Gothic"/>
              </a:rPr>
              <a:t>Why bother with media? </a:t>
            </a:r>
            <a:endParaRPr b="1" i="0" sz="5400" u="none" cap="none" strike="noStrike">
              <a:solidFill>
                <a:schemeClr val="accent1"/>
              </a:solidFill>
              <a:latin typeface="Century Gothic"/>
              <a:ea typeface="Century Gothic"/>
              <a:cs typeface="Century Gothic"/>
              <a:sym typeface="Century Gothic"/>
            </a:endParaRPr>
          </a:p>
        </p:txBody>
      </p:sp>
      <p:pic>
        <p:nvPicPr>
          <p:cNvPr id="150" name="Google Shape;150;p19"/>
          <p:cNvPicPr preferRelativeResize="0"/>
          <p:nvPr>
            <p:ph idx="1" type="body"/>
          </p:nvPr>
        </p:nvPicPr>
        <p:blipFill rotWithShape="1">
          <a:blip r:embed="rId3">
            <a:alphaModFix/>
          </a:blip>
          <a:srcRect b="0" l="3807" r="4498" t="4800"/>
          <a:stretch/>
        </p:blipFill>
        <p:spPr>
          <a:xfrm>
            <a:off x="1622739" y="1519707"/>
            <a:ext cx="7237511" cy="498081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Google Shape;269;p37"/>
          <p:cNvSpPr txBox="1"/>
          <p:nvPr>
            <p:ph idx="1" type="body"/>
          </p:nvPr>
        </p:nvSpPr>
        <p:spPr>
          <a:xfrm>
            <a:off x="445082" y="211287"/>
            <a:ext cx="9115777" cy="102584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900"/>
              <a:buFont typeface="Noto Sans Symbols"/>
              <a:buNone/>
            </a:pPr>
            <a:r>
              <a:t/>
            </a:r>
            <a:endParaRPr b="0" i="0" sz="1125"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050"/>
              <a:buFont typeface="Noto Sans Symbols"/>
              <a:buNone/>
            </a:pPr>
            <a:r>
              <a:rPr b="1" i="0" lang="en-US" sz="3812" u="none" cap="none" strike="noStrike">
                <a:solidFill>
                  <a:schemeClr val="accent2"/>
                </a:solidFill>
                <a:latin typeface="Century Gothic"/>
                <a:ea typeface="Century Gothic"/>
                <a:cs typeface="Century Gothic"/>
                <a:sym typeface="Century Gothic"/>
              </a:rPr>
              <a:t>Media strategy for “crashing” events</a:t>
            </a:r>
            <a:endParaRPr/>
          </a:p>
        </p:txBody>
      </p:sp>
      <p:pic>
        <p:nvPicPr>
          <p:cNvPr id="270" name="Google Shape;270;p37"/>
          <p:cNvPicPr preferRelativeResize="0"/>
          <p:nvPr/>
        </p:nvPicPr>
        <p:blipFill rotWithShape="1">
          <a:blip r:embed="rId3">
            <a:alphaModFix/>
          </a:blip>
          <a:srcRect b="16351" l="6650" r="-3572" t="0"/>
          <a:stretch/>
        </p:blipFill>
        <p:spPr>
          <a:xfrm>
            <a:off x="6431280" y="1617494"/>
            <a:ext cx="5760720" cy="3738240"/>
          </a:xfrm>
          <a:prstGeom prst="rect">
            <a:avLst/>
          </a:prstGeom>
          <a:noFill/>
          <a:ln>
            <a:noFill/>
          </a:ln>
        </p:spPr>
      </p:pic>
      <p:sp>
        <p:nvSpPr>
          <p:cNvPr id="271" name="Google Shape;271;p37"/>
          <p:cNvSpPr txBox="1"/>
          <p:nvPr/>
        </p:nvSpPr>
        <p:spPr>
          <a:xfrm>
            <a:off x="579552" y="1963120"/>
            <a:ext cx="5350601" cy="34163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u="sng">
                <a:solidFill>
                  <a:schemeClr val="dk1"/>
                </a:solidFill>
                <a:latin typeface="Century Gothic"/>
                <a:ea typeface="Century Gothic"/>
                <a:cs typeface="Century Gothic"/>
                <a:sym typeface="Century Gothic"/>
              </a:rPr>
              <a:t>Visibility:</a:t>
            </a:r>
            <a:r>
              <a:rPr lang="en-US" sz="2400">
                <a:solidFill>
                  <a:schemeClr val="dk1"/>
                </a:solidFill>
                <a:latin typeface="Century Gothic"/>
                <a:ea typeface="Century Gothic"/>
                <a:cs typeface="Century Gothic"/>
                <a:sym typeface="Century Gothic"/>
              </a:rPr>
              <a:t> White coats, stethoscopes, signs, buttons, matching t-shirts</a:t>
            </a:r>
            <a:endParaRPr/>
          </a:p>
          <a:p>
            <a:pPr indent="0" lvl="0" marL="0" marR="0" rtl="0" algn="l">
              <a:spcBef>
                <a:spcPts val="0"/>
              </a:spcBef>
              <a:spcAft>
                <a:spcPts val="0"/>
              </a:spcAft>
              <a:buNone/>
            </a:pPr>
            <a:r>
              <a:t/>
            </a:r>
            <a:endParaRPr sz="24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rPr lang="en-US" sz="2400">
                <a:solidFill>
                  <a:schemeClr val="dk1"/>
                </a:solidFill>
                <a:latin typeface="Century Gothic"/>
                <a:ea typeface="Century Gothic"/>
                <a:cs typeface="Century Gothic"/>
                <a:sym typeface="Century Gothic"/>
              </a:rPr>
              <a:t>Introduce yourself to anyone who </a:t>
            </a:r>
            <a:r>
              <a:rPr i="1" lang="en-US" sz="2400">
                <a:solidFill>
                  <a:schemeClr val="dk1"/>
                </a:solidFill>
                <a:latin typeface="Century Gothic"/>
                <a:ea typeface="Century Gothic"/>
                <a:cs typeface="Century Gothic"/>
                <a:sym typeface="Century Gothic"/>
              </a:rPr>
              <a:t>even looks</a:t>
            </a:r>
            <a:r>
              <a:rPr lang="en-US" sz="2400">
                <a:solidFill>
                  <a:schemeClr val="dk1"/>
                </a:solidFill>
                <a:latin typeface="Century Gothic"/>
                <a:ea typeface="Century Gothic"/>
                <a:cs typeface="Century Gothic"/>
                <a:sym typeface="Century Gothic"/>
              </a:rPr>
              <a:t> like a reporter. </a:t>
            </a:r>
            <a:endParaRPr/>
          </a:p>
          <a:p>
            <a:pPr indent="0" lvl="0" marL="0" marR="0" rtl="0" algn="l">
              <a:spcBef>
                <a:spcPts val="0"/>
              </a:spcBef>
              <a:spcAft>
                <a:spcPts val="0"/>
              </a:spcAft>
              <a:buNone/>
            </a:pPr>
            <a:r>
              <a:t/>
            </a:r>
            <a:endParaRPr sz="24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rPr lang="en-US" sz="2400">
                <a:solidFill>
                  <a:schemeClr val="dk1"/>
                </a:solidFill>
                <a:latin typeface="Century Gothic"/>
                <a:ea typeface="Century Gothic"/>
                <a:cs typeface="Century Gothic"/>
                <a:sym typeface="Century Gothic"/>
              </a:rPr>
              <a:t>Bring a press release (and business cards) to hand to reporters.</a:t>
            </a:r>
            <a:endParaRPr sz="2400">
              <a:solidFill>
                <a:schemeClr val="dk1"/>
              </a:solidFill>
              <a:latin typeface="Century Gothic"/>
              <a:ea typeface="Century Gothic"/>
              <a:cs typeface="Century Gothic"/>
              <a:sym typeface="Century Gothic"/>
            </a:endParaRPr>
          </a:p>
        </p:txBody>
      </p:sp>
      <p:sp>
        <p:nvSpPr>
          <p:cNvPr id="272" name="Google Shape;272;p37"/>
          <p:cNvSpPr txBox="1"/>
          <p:nvPr/>
        </p:nvSpPr>
        <p:spPr>
          <a:xfrm>
            <a:off x="6431280" y="5397545"/>
            <a:ext cx="5552306" cy="33855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600">
                <a:solidFill>
                  <a:schemeClr val="dk1"/>
                </a:solidFill>
                <a:latin typeface="Century Gothic"/>
                <a:ea typeface="Century Gothic"/>
                <a:cs typeface="Century Gothic"/>
                <a:sym typeface="Century Gothic"/>
              </a:rPr>
              <a:t>PNHP Pres. Carol Paris crashing a Trump rally in March</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38"/>
          <p:cNvSpPr txBox="1"/>
          <p:nvPr>
            <p:ph idx="1" type="body"/>
          </p:nvPr>
        </p:nvSpPr>
        <p:spPr>
          <a:xfrm>
            <a:off x="445082" y="211287"/>
            <a:ext cx="9115777" cy="102584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116"/>
              <a:buFont typeface="Noto Sans Symbols"/>
              <a:buNone/>
            </a:pPr>
            <a:r>
              <a:t/>
            </a:r>
            <a:endParaRPr b="0" i="0" sz="1395"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782"/>
              <a:buFont typeface="Noto Sans Symbols"/>
              <a:buNone/>
            </a:pPr>
            <a:r>
              <a:rPr b="1" i="0" lang="en-US" sz="4727" u="none" cap="none" strike="noStrike">
                <a:solidFill>
                  <a:schemeClr val="accent2"/>
                </a:solidFill>
                <a:latin typeface="Century Gothic"/>
                <a:ea typeface="Century Gothic"/>
                <a:cs typeface="Century Gothic"/>
                <a:sym typeface="Century Gothic"/>
              </a:rPr>
              <a:t>Talking with Reporters</a:t>
            </a:r>
            <a:endParaRPr/>
          </a:p>
        </p:txBody>
      </p:sp>
      <p:sp>
        <p:nvSpPr>
          <p:cNvPr id="278" name="Google Shape;278;p38"/>
          <p:cNvSpPr txBox="1"/>
          <p:nvPr/>
        </p:nvSpPr>
        <p:spPr>
          <a:xfrm>
            <a:off x="579552" y="1963120"/>
            <a:ext cx="4288283" cy="378565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u="sng">
                <a:solidFill>
                  <a:schemeClr val="dk1"/>
                </a:solidFill>
                <a:latin typeface="Century Gothic"/>
                <a:ea typeface="Century Gothic"/>
                <a:cs typeface="Century Gothic"/>
                <a:sym typeface="Century Gothic"/>
              </a:rPr>
              <a:t>Do your homework:</a:t>
            </a:r>
            <a:endParaRPr sz="2400" u="sng">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t/>
            </a:r>
            <a:endParaRPr sz="2400">
              <a:solidFill>
                <a:schemeClr val="dk1"/>
              </a:solidFill>
              <a:latin typeface="Century Gothic"/>
              <a:ea typeface="Century Gothic"/>
              <a:cs typeface="Century Gothic"/>
              <a:sym typeface="Century Gothic"/>
            </a:endParaRPr>
          </a:p>
          <a:p>
            <a:pPr indent="-381000" lvl="0" marL="457200" marR="0" rtl="0" algn="l">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PNHP.org “FAQ” page</a:t>
            </a:r>
            <a:endParaRPr sz="2400">
              <a:solidFill>
                <a:schemeClr val="dk1"/>
              </a:solidFill>
              <a:latin typeface="Century Gothic"/>
              <a:ea typeface="Century Gothic"/>
              <a:cs typeface="Century Gothic"/>
              <a:sym typeface="Century Gothic"/>
            </a:endParaRPr>
          </a:p>
          <a:p>
            <a:pPr indent="-381000" lvl="0" marL="457200" marR="0" rtl="0" algn="l">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PNHP Data Update;</a:t>
            </a:r>
            <a:endParaRPr sz="2400">
              <a:solidFill>
                <a:schemeClr val="dk1"/>
              </a:solidFill>
              <a:latin typeface="Century Gothic"/>
              <a:ea typeface="Century Gothic"/>
              <a:cs typeface="Century Gothic"/>
              <a:sym typeface="Century Gothic"/>
            </a:endParaRPr>
          </a:p>
          <a:p>
            <a:pPr indent="-381000" lvl="0" marL="457200" marR="0" rtl="0" algn="l">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PNHP news</a:t>
            </a:r>
            <a:endParaRPr sz="2400">
              <a:solidFill>
                <a:schemeClr val="dk1"/>
              </a:solidFill>
              <a:latin typeface="Century Gothic"/>
              <a:ea typeface="Century Gothic"/>
              <a:cs typeface="Century Gothic"/>
              <a:sym typeface="Century Gothic"/>
            </a:endParaRPr>
          </a:p>
          <a:p>
            <a:pPr indent="-381000" lvl="0" marL="457200" marR="0" rtl="0" algn="l">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Read health care news every day. </a:t>
            </a:r>
            <a:endParaRPr sz="24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br>
              <a:rPr lang="en-US" sz="2400">
                <a:solidFill>
                  <a:schemeClr val="dk1"/>
                </a:solidFill>
                <a:latin typeface="Century Gothic"/>
                <a:ea typeface="Century Gothic"/>
                <a:cs typeface="Century Gothic"/>
                <a:sym typeface="Century Gothic"/>
              </a:rPr>
            </a:br>
            <a:r>
              <a:rPr b="1" lang="en-US" sz="2400">
                <a:solidFill>
                  <a:schemeClr val="dk1"/>
                </a:solidFill>
                <a:latin typeface="Century Gothic"/>
                <a:ea typeface="Century Gothic"/>
                <a:cs typeface="Century Gothic"/>
                <a:sym typeface="Century Gothic"/>
              </a:rPr>
              <a:t>Make a list of tough questions and practice your answer!</a:t>
            </a:r>
            <a:endParaRPr b="1" sz="2400">
              <a:solidFill>
                <a:schemeClr val="dk1"/>
              </a:solidFill>
              <a:latin typeface="Century Gothic"/>
              <a:ea typeface="Century Gothic"/>
              <a:cs typeface="Century Gothic"/>
              <a:sym typeface="Century Gothic"/>
            </a:endParaRPr>
          </a:p>
        </p:txBody>
      </p:sp>
      <p:pic>
        <p:nvPicPr>
          <p:cNvPr id="279" name="Google Shape;279;p38"/>
          <p:cNvPicPr preferRelativeResize="0"/>
          <p:nvPr/>
        </p:nvPicPr>
        <p:blipFill rotWithShape="1">
          <a:blip r:embed="rId3">
            <a:alphaModFix/>
          </a:blip>
          <a:srcRect b="0" l="0" r="3449" t="0"/>
          <a:stretch/>
        </p:blipFill>
        <p:spPr>
          <a:xfrm>
            <a:off x="5002970" y="1775245"/>
            <a:ext cx="6998820" cy="4572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Google Shape;284;p39"/>
          <p:cNvSpPr txBox="1"/>
          <p:nvPr>
            <p:ph idx="1" type="body"/>
          </p:nvPr>
        </p:nvSpPr>
        <p:spPr>
          <a:xfrm>
            <a:off x="445082" y="211287"/>
            <a:ext cx="9115777" cy="102584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116"/>
              <a:buFont typeface="Noto Sans Symbols"/>
              <a:buNone/>
            </a:pPr>
            <a:r>
              <a:t/>
            </a:r>
            <a:endParaRPr b="0" i="0" sz="1395"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782"/>
              <a:buFont typeface="Noto Sans Symbols"/>
              <a:buNone/>
            </a:pPr>
            <a:r>
              <a:rPr b="1" i="0" lang="en-US" sz="4727" u="none" cap="none" strike="noStrike">
                <a:solidFill>
                  <a:schemeClr val="accent2"/>
                </a:solidFill>
                <a:latin typeface="Century Gothic"/>
                <a:ea typeface="Century Gothic"/>
                <a:cs typeface="Century Gothic"/>
                <a:sym typeface="Century Gothic"/>
              </a:rPr>
              <a:t>Talking with Reporters</a:t>
            </a:r>
            <a:endParaRPr/>
          </a:p>
        </p:txBody>
      </p:sp>
      <p:sp>
        <p:nvSpPr>
          <p:cNvPr id="285" name="Google Shape;285;p39"/>
          <p:cNvSpPr txBox="1"/>
          <p:nvPr/>
        </p:nvSpPr>
        <p:spPr>
          <a:xfrm>
            <a:off x="747641" y="1465578"/>
            <a:ext cx="8134142" cy="464742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u="sng">
                <a:solidFill>
                  <a:schemeClr val="dk1"/>
                </a:solidFill>
                <a:latin typeface="Century Gothic"/>
                <a:ea typeface="Century Gothic"/>
                <a:cs typeface="Century Gothic"/>
                <a:sym typeface="Century Gothic"/>
              </a:rPr>
              <a:t>Stay on message</a:t>
            </a:r>
            <a:r>
              <a:rPr lang="en-US" sz="2400">
                <a:solidFill>
                  <a:schemeClr val="dk1"/>
                </a:solidFill>
                <a:latin typeface="Century Gothic"/>
                <a:ea typeface="Century Gothic"/>
                <a:cs typeface="Century Gothic"/>
                <a:sym typeface="Century Gothic"/>
              </a:rPr>
              <a:t>:  Address the question, then bring it back to single payer. </a:t>
            </a:r>
            <a:br>
              <a:rPr lang="en-US" sz="2400">
                <a:solidFill>
                  <a:schemeClr val="dk1"/>
                </a:solidFill>
                <a:latin typeface="Century Gothic"/>
                <a:ea typeface="Century Gothic"/>
                <a:cs typeface="Century Gothic"/>
                <a:sym typeface="Century Gothic"/>
              </a:rPr>
            </a:br>
            <a:endParaRPr sz="16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rPr lang="en-US" sz="2400" u="sng">
                <a:solidFill>
                  <a:schemeClr val="dk1"/>
                </a:solidFill>
                <a:latin typeface="Century Gothic"/>
                <a:ea typeface="Century Gothic"/>
                <a:cs typeface="Century Gothic"/>
                <a:sym typeface="Century Gothic"/>
              </a:rPr>
              <a:t>Don McCanne Rule</a:t>
            </a:r>
            <a:r>
              <a:rPr lang="en-US" sz="2400">
                <a:solidFill>
                  <a:schemeClr val="dk1"/>
                </a:solidFill>
                <a:latin typeface="Century Gothic"/>
                <a:ea typeface="Century Gothic"/>
                <a:cs typeface="Century Gothic"/>
                <a:sym typeface="Century Gothic"/>
              </a:rPr>
              <a:t>:  Conclude every statement with, “Under a well-designed single payer system…” </a:t>
            </a:r>
            <a:endParaRPr/>
          </a:p>
          <a:p>
            <a:pPr indent="0" lvl="0" marL="0" marR="0" rtl="0" algn="l">
              <a:spcBef>
                <a:spcPts val="0"/>
              </a:spcBef>
              <a:spcAft>
                <a:spcPts val="0"/>
              </a:spcAft>
              <a:buNone/>
            </a:pPr>
            <a:br>
              <a:rPr lang="en-US" sz="1800" u="sng">
                <a:solidFill>
                  <a:schemeClr val="dk1"/>
                </a:solidFill>
                <a:latin typeface="Century Gothic"/>
                <a:ea typeface="Century Gothic"/>
                <a:cs typeface="Century Gothic"/>
                <a:sym typeface="Century Gothic"/>
              </a:rPr>
            </a:br>
            <a:r>
              <a:rPr lang="en-US" sz="2400" u="sng">
                <a:solidFill>
                  <a:schemeClr val="dk1"/>
                </a:solidFill>
                <a:latin typeface="Century Gothic"/>
                <a:ea typeface="Century Gothic"/>
                <a:cs typeface="Century Gothic"/>
                <a:sym typeface="Century Gothic"/>
              </a:rPr>
              <a:t>OK not to know:</a:t>
            </a:r>
            <a:r>
              <a:rPr lang="en-US" sz="2400">
                <a:solidFill>
                  <a:schemeClr val="dk1"/>
                </a:solidFill>
                <a:latin typeface="Century Gothic"/>
                <a:ea typeface="Century Gothic"/>
                <a:cs typeface="Century Gothic"/>
                <a:sym typeface="Century Gothic"/>
              </a:rPr>
              <a:t>  “I’m not sure but I’ll get back to you with the answer.”  “I don’t know about that but I do know that with Medicare for all…” Bring it back to what you DO KNOW. </a:t>
            </a:r>
            <a:endParaRPr/>
          </a:p>
          <a:p>
            <a:pPr indent="0" lvl="0" marL="0" marR="0" rtl="0" algn="l">
              <a:spcBef>
                <a:spcPts val="0"/>
              </a:spcBef>
              <a:spcAft>
                <a:spcPts val="0"/>
              </a:spcAft>
              <a:buNone/>
            </a:pPr>
            <a:br>
              <a:rPr lang="en-US" sz="1800">
                <a:solidFill>
                  <a:schemeClr val="dk1"/>
                </a:solidFill>
                <a:latin typeface="Century Gothic"/>
                <a:ea typeface="Century Gothic"/>
                <a:cs typeface="Century Gothic"/>
                <a:sym typeface="Century Gothic"/>
              </a:rPr>
            </a:br>
            <a:r>
              <a:rPr lang="en-US" sz="2400" u="sng">
                <a:solidFill>
                  <a:schemeClr val="dk1"/>
                </a:solidFill>
                <a:latin typeface="Century Gothic"/>
                <a:ea typeface="Century Gothic"/>
                <a:cs typeface="Century Gothic"/>
                <a:sym typeface="Century Gothic"/>
              </a:rPr>
              <a:t>Doctor’s perspective</a:t>
            </a:r>
            <a:r>
              <a:rPr lang="en-US" sz="2400">
                <a:solidFill>
                  <a:schemeClr val="dk1"/>
                </a:solidFill>
                <a:latin typeface="Century Gothic"/>
                <a:ea typeface="Century Gothic"/>
                <a:cs typeface="Century Gothic"/>
                <a:sym typeface="Century Gothic"/>
              </a:rPr>
              <a:t>:  Use personal examples: patients not getting treatment, time wasted on billing</a:t>
            </a:r>
            <a:endParaRPr sz="2400">
              <a:solidFill>
                <a:schemeClr val="dk1"/>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Google Shape;290;p40"/>
          <p:cNvSpPr txBox="1"/>
          <p:nvPr>
            <p:ph idx="1" type="body"/>
          </p:nvPr>
        </p:nvSpPr>
        <p:spPr>
          <a:xfrm>
            <a:off x="445082" y="211287"/>
            <a:ext cx="9115777" cy="102584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116"/>
              <a:buFont typeface="Noto Sans Symbols"/>
              <a:buNone/>
            </a:pPr>
            <a:r>
              <a:t/>
            </a:r>
            <a:endParaRPr b="0" i="0" sz="1395"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782"/>
              <a:buFont typeface="Noto Sans Symbols"/>
              <a:buNone/>
            </a:pPr>
            <a:r>
              <a:rPr b="1" i="0" lang="en-US" sz="4727" u="none" cap="none" strike="noStrike">
                <a:solidFill>
                  <a:schemeClr val="accent2"/>
                </a:solidFill>
                <a:latin typeface="Century Gothic"/>
                <a:ea typeface="Century Gothic"/>
                <a:cs typeface="Century Gothic"/>
                <a:sym typeface="Century Gothic"/>
              </a:rPr>
              <a:t>Talking with Reporters</a:t>
            </a:r>
            <a:endParaRPr/>
          </a:p>
        </p:txBody>
      </p:sp>
      <p:sp>
        <p:nvSpPr>
          <p:cNvPr id="291" name="Google Shape;291;p40"/>
          <p:cNvSpPr txBox="1"/>
          <p:nvPr/>
        </p:nvSpPr>
        <p:spPr>
          <a:xfrm>
            <a:off x="290440" y="1425238"/>
            <a:ext cx="9673830" cy="501675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latin typeface="Century Gothic"/>
              <a:ea typeface="Century Gothic"/>
              <a:cs typeface="Century Gothic"/>
              <a:sym typeface="Century Gothic"/>
            </a:endParaRPr>
          </a:p>
          <a:p>
            <a:pPr indent="0" lvl="1" marL="457200" marR="0" rtl="0" algn="l">
              <a:spcBef>
                <a:spcPts val="0"/>
              </a:spcBef>
              <a:spcAft>
                <a:spcPts val="0"/>
              </a:spcAft>
              <a:buNone/>
            </a:pPr>
            <a:r>
              <a:rPr b="1" i="1" lang="en-US" sz="2400" u="none" cap="none" strike="noStrike">
                <a:solidFill>
                  <a:schemeClr val="dk1"/>
                </a:solidFill>
                <a:latin typeface="Century Gothic"/>
                <a:ea typeface="Century Gothic"/>
                <a:cs typeface="Century Gothic"/>
                <a:sym typeface="Century Gothic"/>
              </a:rPr>
              <a:t>Q: Won’t Medicare for all result in health care rationing?</a:t>
            </a:r>
            <a:br>
              <a:rPr b="1" i="1" lang="en-US" sz="2400" u="none" cap="none" strike="noStrike">
                <a:solidFill>
                  <a:schemeClr val="dk1"/>
                </a:solidFill>
                <a:latin typeface="Century Gothic"/>
                <a:ea typeface="Century Gothic"/>
                <a:cs typeface="Century Gothic"/>
                <a:sym typeface="Century Gothic"/>
              </a:rPr>
            </a:br>
            <a:br>
              <a:rPr b="0" i="1" lang="en-US" sz="1600" u="none" cap="none" strike="noStrike">
                <a:solidFill>
                  <a:schemeClr val="dk1"/>
                </a:solidFill>
                <a:latin typeface="Century Gothic"/>
                <a:ea typeface="Century Gothic"/>
                <a:cs typeface="Century Gothic"/>
                <a:sym typeface="Century Gothic"/>
              </a:rPr>
            </a:br>
            <a:r>
              <a:rPr b="0" i="0" lang="en-US" sz="2400" u="none" cap="none" strike="noStrike">
                <a:solidFill>
                  <a:schemeClr val="dk1"/>
                </a:solidFill>
                <a:latin typeface="Century Gothic"/>
                <a:ea typeface="Century Gothic"/>
                <a:cs typeface="Century Gothic"/>
                <a:sym typeface="Century Gothic"/>
              </a:rPr>
              <a:t>A: </a:t>
            </a:r>
            <a:r>
              <a:rPr lang="en-US" sz="2400">
                <a:solidFill>
                  <a:schemeClr val="dk1"/>
                </a:solidFill>
                <a:latin typeface="Century Gothic"/>
                <a:ea typeface="Century Gothic"/>
                <a:cs typeface="Century Gothic"/>
                <a:sym typeface="Century Gothic"/>
              </a:rPr>
              <a:t>No, and in fact, the U.S. already rations care based on income. As a doctor, I see patients every day who skip medications or delay treatments because insurance refuses to cover it. More than 20,000 Americans die every year because they don’t have health insurance. That’s rationing! Under a well-designed single-payer system, everyone in the U.S. can see the doctor of their choice when they need to, not just when they happen to have coverage."</a:t>
            </a:r>
            <a:endParaRPr sz="24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t/>
            </a:r>
            <a:endParaRPr sz="3200">
              <a:solidFill>
                <a:schemeClr val="dk1"/>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Google Shape;296;p41"/>
          <p:cNvSpPr txBox="1"/>
          <p:nvPr>
            <p:ph idx="1" type="body"/>
          </p:nvPr>
        </p:nvSpPr>
        <p:spPr>
          <a:xfrm>
            <a:off x="445082" y="211287"/>
            <a:ext cx="9115777" cy="102584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116"/>
              <a:buFont typeface="Noto Sans Symbols"/>
              <a:buNone/>
            </a:pPr>
            <a:r>
              <a:t/>
            </a:r>
            <a:endParaRPr b="0" i="0" sz="1395"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782"/>
              <a:buFont typeface="Noto Sans Symbols"/>
              <a:buNone/>
            </a:pPr>
            <a:r>
              <a:rPr b="1" i="0" lang="en-US" sz="4727" u="none" cap="none" strike="noStrike">
                <a:solidFill>
                  <a:schemeClr val="accent2"/>
                </a:solidFill>
                <a:latin typeface="Century Gothic"/>
                <a:ea typeface="Century Gothic"/>
                <a:cs typeface="Century Gothic"/>
                <a:sym typeface="Century Gothic"/>
              </a:rPr>
              <a:t>Talking with Reporters</a:t>
            </a:r>
            <a:endParaRPr/>
          </a:p>
        </p:txBody>
      </p:sp>
      <p:sp>
        <p:nvSpPr>
          <p:cNvPr id="297" name="Google Shape;297;p41"/>
          <p:cNvSpPr txBox="1"/>
          <p:nvPr/>
        </p:nvSpPr>
        <p:spPr>
          <a:xfrm>
            <a:off x="445075" y="1601725"/>
            <a:ext cx="6363900" cy="4240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2000">
                <a:solidFill>
                  <a:schemeClr val="dk1"/>
                </a:solidFill>
                <a:latin typeface="Century Gothic"/>
                <a:ea typeface="Century Gothic"/>
                <a:cs typeface="Century Gothic"/>
                <a:sym typeface="Century Gothic"/>
              </a:rPr>
              <a:t>Make bold, colorful statements &amp; speak from a doctor’s perspective:  </a:t>
            </a:r>
            <a:endParaRPr sz="2000">
              <a:solidFill>
                <a:schemeClr val="dk1"/>
              </a:solidFill>
              <a:latin typeface="Century Gothic"/>
              <a:ea typeface="Century Gothic"/>
              <a:cs typeface="Century Gothic"/>
              <a:sym typeface="Century Gothic"/>
            </a:endParaRPr>
          </a:p>
          <a:p>
            <a:pPr indent="0" lvl="0" marL="45720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US" sz="2000">
                <a:solidFill>
                  <a:schemeClr val="dk1"/>
                </a:solidFill>
                <a:latin typeface="Century Gothic"/>
                <a:ea typeface="Century Gothic"/>
                <a:cs typeface="Century Gothic"/>
                <a:sym typeface="Century Gothic"/>
              </a:rPr>
              <a:t>Use concrete examples from your own practice:</a:t>
            </a:r>
            <a:endParaRPr sz="2000">
              <a:solidFill>
                <a:schemeClr val="dk1"/>
              </a:solidFill>
              <a:latin typeface="Century Gothic"/>
              <a:ea typeface="Century Gothic"/>
              <a:cs typeface="Century Gothic"/>
              <a:sym typeface="Century Gothic"/>
            </a:endParaRPr>
          </a:p>
          <a:p>
            <a:pPr indent="-355600" lvl="0" marL="457200" rtl="0" algn="l">
              <a:spcBef>
                <a:spcPts val="0"/>
              </a:spcBef>
              <a:spcAft>
                <a:spcPts val="0"/>
              </a:spcAft>
              <a:buClr>
                <a:schemeClr val="dk1"/>
              </a:buClr>
              <a:buSzPts val="2000"/>
              <a:buFont typeface="Century Gothic"/>
              <a:buChar char="●"/>
            </a:pPr>
            <a:r>
              <a:rPr lang="en-US" sz="2000">
                <a:solidFill>
                  <a:schemeClr val="dk1"/>
                </a:solidFill>
                <a:latin typeface="Century Gothic"/>
                <a:ea typeface="Century Gothic"/>
                <a:cs typeface="Century Gothic"/>
                <a:sym typeface="Century Gothic"/>
              </a:rPr>
              <a:t>Patients waiting until it’s too late to seek care</a:t>
            </a:r>
            <a:endParaRPr sz="2000">
              <a:solidFill>
                <a:schemeClr val="dk1"/>
              </a:solidFill>
              <a:latin typeface="Century Gothic"/>
              <a:ea typeface="Century Gothic"/>
              <a:cs typeface="Century Gothic"/>
              <a:sym typeface="Century Gothic"/>
            </a:endParaRPr>
          </a:p>
          <a:p>
            <a:pPr indent="-355600" lvl="0" marL="457200" rtl="0" algn="l">
              <a:spcBef>
                <a:spcPts val="0"/>
              </a:spcBef>
              <a:spcAft>
                <a:spcPts val="0"/>
              </a:spcAft>
              <a:buClr>
                <a:schemeClr val="dk1"/>
              </a:buClr>
              <a:buSzPts val="2000"/>
              <a:buFont typeface="Century Gothic"/>
              <a:buChar char="●"/>
            </a:pPr>
            <a:r>
              <a:rPr lang="en-US" sz="2000">
                <a:solidFill>
                  <a:schemeClr val="dk1"/>
                </a:solidFill>
                <a:latin typeface="Century Gothic"/>
                <a:ea typeface="Century Gothic"/>
                <a:cs typeface="Century Gothic"/>
                <a:sym typeface="Century Gothic"/>
              </a:rPr>
              <a:t>Time wasted on billing</a:t>
            </a:r>
            <a:endParaRPr sz="2000">
              <a:solidFill>
                <a:schemeClr val="dk1"/>
              </a:solidFill>
              <a:latin typeface="Century Gothic"/>
              <a:ea typeface="Century Gothic"/>
              <a:cs typeface="Century Gothic"/>
              <a:sym typeface="Century Gothic"/>
            </a:endParaRPr>
          </a:p>
          <a:p>
            <a:pPr indent="-355600" lvl="0" marL="457200" rtl="0" algn="l">
              <a:spcBef>
                <a:spcPts val="0"/>
              </a:spcBef>
              <a:spcAft>
                <a:spcPts val="0"/>
              </a:spcAft>
              <a:buClr>
                <a:schemeClr val="dk1"/>
              </a:buClr>
              <a:buSzPts val="2000"/>
              <a:buFont typeface="Century Gothic"/>
              <a:buChar char="●"/>
            </a:pPr>
            <a:r>
              <a:rPr lang="en-US" sz="2000">
                <a:solidFill>
                  <a:schemeClr val="dk1"/>
                </a:solidFill>
                <a:latin typeface="Century Gothic"/>
                <a:ea typeface="Century Gothic"/>
                <a:cs typeface="Century Gothic"/>
                <a:sym typeface="Century Gothic"/>
              </a:rPr>
              <a:t>Insurance companies denying payment</a:t>
            </a:r>
            <a:endParaRPr sz="2000">
              <a:solidFill>
                <a:schemeClr val="dk1"/>
              </a:solidFill>
              <a:latin typeface="Century Gothic"/>
              <a:ea typeface="Century Gothic"/>
              <a:cs typeface="Century Gothic"/>
              <a:sym typeface="Century Gothic"/>
            </a:endParaRPr>
          </a:p>
          <a:p>
            <a:pPr indent="-355600" lvl="0" marL="457200" rtl="0" algn="l">
              <a:spcBef>
                <a:spcPts val="0"/>
              </a:spcBef>
              <a:spcAft>
                <a:spcPts val="0"/>
              </a:spcAft>
              <a:buClr>
                <a:schemeClr val="dk1"/>
              </a:buClr>
              <a:buSzPts val="2000"/>
              <a:buFont typeface="Century Gothic"/>
              <a:buChar char="●"/>
            </a:pPr>
            <a:r>
              <a:rPr lang="en-US" sz="2000">
                <a:solidFill>
                  <a:schemeClr val="dk1"/>
                </a:solidFill>
                <a:latin typeface="Century Gothic"/>
                <a:ea typeface="Century Gothic"/>
                <a:cs typeface="Century Gothic"/>
                <a:sym typeface="Century Gothic"/>
              </a:rPr>
              <a:t>Skyrocketing drug prices</a:t>
            </a:r>
            <a:endParaRPr sz="20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20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US" sz="2000">
                <a:solidFill>
                  <a:schemeClr val="dk1"/>
                </a:solidFill>
                <a:latin typeface="Century Gothic"/>
                <a:ea typeface="Century Gothic"/>
                <a:cs typeface="Century Gothic"/>
                <a:sym typeface="Century Gothic"/>
              </a:rPr>
              <a:t>Instead of,  "Drug prices are a major concern for patients,” say, </a:t>
            </a:r>
            <a:r>
              <a:rPr b="1" lang="en-US" sz="2000">
                <a:solidFill>
                  <a:schemeClr val="dk1"/>
                </a:solidFill>
                <a:latin typeface="Century Gothic"/>
                <a:ea typeface="Century Gothic"/>
                <a:cs typeface="Century Gothic"/>
                <a:sym typeface="Century Gothic"/>
              </a:rPr>
              <a:t>“One of my patient’s insulin costs went from $100 per month to $500 per month, and now she’s skipping doses in order to pay the rent!”</a:t>
            </a:r>
            <a:br>
              <a:rPr b="1" lang="en-US" sz="2000">
                <a:solidFill>
                  <a:schemeClr val="dk1"/>
                </a:solidFill>
                <a:latin typeface="Century Gothic"/>
                <a:ea typeface="Century Gothic"/>
                <a:cs typeface="Century Gothic"/>
                <a:sym typeface="Century Gothic"/>
              </a:rPr>
            </a:br>
            <a:endParaRPr b="1" sz="2000">
              <a:latin typeface="Century Gothic"/>
              <a:ea typeface="Century Gothic"/>
              <a:cs typeface="Century Gothic"/>
              <a:sym typeface="Century Gothic"/>
            </a:endParaRPr>
          </a:p>
        </p:txBody>
      </p:sp>
      <p:pic>
        <p:nvPicPr>
          <p:cNvPr id="298" name="Google Shape;298;p41"/>
          <p:cNvPicPr preferRelativeResize="0"/>
          <p:nvPr/>
        </p:nvPicPr>
        <p:blipFill rotWithShape="1">
          <a:blip r:embed="rId3">
            <a:alphaModFix/>
          </a:blip>
          <a:srcRect b="-4860" l="10513" r="1582" t="4860"/>
          <a:stretch/>
        </p:blipFill>
        <p:spPr>
          <a:xfrm>
            <a:off x="7497201" y="873350"/>
            <a:ext cx="4089025" cy="53160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Google Shape;303;p42"/>
          <p:cNvSpPr txBox="1"/>
          <p:nvPr>
            <p:ph idx="1" type="body"/>
          </p:nvPr>
        </p:nvSpPr>
        <p:spPr>
          <a:xfrm>
            <a:off x="445082" y="211287"/>
            <a:ext cx="9115800" cy="10257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116"/>
              <a:buFont typeface="Noto Sans Symbols"/>
              <a:buNone/>
            </a:pPr>
            <a:r>
              <a:t/>
            </a:r>
            <a:endParaRPr b="0" i="0" sz="1395"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782"/>
              <a:buFont typeface="Noto Sans Symbols"/>
              <a:buNone/>
            </a:pPr>
            <a:r>
              <a:rPr b="1" i="0" lang="en-US" sz="4727" u="none" cap="none" strike="noStrike">
                <a:solidFill>
                  <a:schemeClr val="accent2"/>
                </a:solidFill>
                <a:latin typeface="Century Gothic"/>
                <a:ea typeface="Century Gothic"/>
                <a:cs typeface="Century Gothic"/>
                <a:sym typeface="Century Gothic"/>
              </a:rPr>
              <a:t>Talking with Reporters</a:t>
            </a:r>
            <a:endParaRPr/>
          </a:p>
        </p:txBody>
      </p:sp>
      <p:sp>
        <p:nvSpPr>
          <p:cNvPr id="304" name="Google Shape;304;p42"/>
          <p:cNvSpPr txBox="1"/>
          <p:nvPr/>
        </p:nvSpPr>
        <p:spPr>
          <a:xfrm>
            <a:off x="445075" y="1601725"/>
            <a:ext cx="6363900" cy="4240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2500">
                <a:solidFill>
                  <a:schemeClr val="dk1"/>
                </a:solidFill>
                <a:latin typeface="Century Gothic"/>
                <a:ea typeface="Century Gothic"/>
                <a:cs typeface="Century Gothic"/>
                <a:sym typeface="Century Gothic"/>
              </a:rPr>
              <a:t>Building long-term relationships:</a:t>
            </a:r>
            <a:r>
              <a:rPr b="1" lang="en-US" sz="2500">
                <a:solidFill>
                  <a:schemeClr val="dk1"/>
                </a:solidFill>
                <a:latin typeface="Century Gothic"/>
                <a:ea typeface="Century Gothic"/>
                <a:cs typeface="Century Gothic"/>
                <a:sym typeface="Century Gothic"/>
              </a:rPr>
              <a:t>  </a:t>
            </a:r>
            <a:br>
              <a:rPr b="1" lang="en-US" sz="2200">
                <a:solidFill>
                  <a:schemeClr val="dk1"/>
                </a:solidFill>
                <a:latin typeface="Century Gothic"/>
                <a:ea typeface="Century Gothic"/>
                <a:cs typeface="Century Gothic"/>
                <a:sym typeface="Century Gothic"/>
              </a:rPr>
            </a:br>
            <a:br>
              <a:rPr b="1" lang="en-US" sz="1800">
                <a:solidFill>
                  <a:schemeClr val="dk1"/>
                </a:solidFill>
                <a:latin typeface="Century Gothic"/>
                <a:ea typeface="Century Gothic"/>
                <a:cs typeface="Century Gothic"/>
                <a:sym typeface="Century Gothic"/>
              </a:rPr>
            </a:br>
            <a:r>
              <a:rPr b="1" lang="en-US" sz="2000">
                <a:solidFill>
                  <a:schemeClr val="dk1"/>
                </a:solidFill>
                <a:latin typeface="Century Gothic"/>
                <a:ea typeface="Century Gothic"/>
                <a:cs typeface="Century Gothic"/>
                <a:sym typeface="Century Gothic"/>
              </a:rPr>
              <a:t>Be a source: </a:t>
            </a:r>
            <a:r>
              <a:rPr lang="en-US" sz="2000">
                <a:solidFill>
                  <a:schemeClr val="dk1"/>
                </a:solidFill>
                <a:latin typeface="Century Gothic"/>
                <a:ea typeface="Century Gothic"/>
                <a:cs typeface="Century Gothic"/>
                <a:sym typeface="Century Gothic"/>
              </a:rPr>
              <a:t>Journalists are always looking for new sources. Email an introduction, comment, offer expertise, or to let them know about an event or new study. Follow them on Twitter and respond to their posts. </a:t>
            </a:r>
            <a:endParaRPr sz="20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20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US" sz="2000">
                <a:solidFill>
                  <a:schemeClr val="dk1"/>
                </a:solidFill>
                <a:latin typeface="Century Gothic"/>
                <a:ea typeface="Century Gothic"/>
                <a:cs typeface="Century Gothic"/>
                <a:sym typeface="Century Gothic"/>
              </a:rPr>
              <a:t>Push back when a reporter gets it wrong: </a:t>
            </a:r>
            <a:br>
              <a:rPr b="1" lang="en-US" sz="2000">
                <a:solidFill>
                  <a:schemeClr val="dk1"/>
                </a:solidFill>
                <a:latin typeface="Century Gothic"/>
                <a:ea typeface="Century Gothic"/>
                <a:cs typeface="Century Gothic"/>
                <a:sym typeface="Century Gothic"/>
              </a:rPr>
            </a:br>
            <a:r>
              <a:rPr lang="en-US" sz="2000">
                <a:solidFill>
                  <a:schemeClr val="dk1"/>
                </a:solidFill>
                <a:latin typeface="Century Gothic"/>
                <a:ea typeface="Century Gothic"/>
                <a:cs typeface="Century Gothic"/>
                <a:sym typeface="Century Gothic"/>
              </a:rPr>
              <a:t>Contact the reporter directly with a corrective. Stick to the facts and maintain a helpful tone. Offer new information or a different perspective.</a:t>
            </a:r>
            <a:endParaRPr b="1" sz="2000">
              <a:solidFill>
                <a:schemeClr val="dk1"/>
              </a:solidFill>
              <a:latin typeface="Century Gothic"/>
              <a:ea typeface="Century Gothic"/>
              <a:cs typeface="Century Gothic"/>
              <a:sym typeface="Century Gothic"/>
            </a:endParaRPr>
          </a:p>
          <a:p>
            <a:pPr indent="0" lvl="0" marL="45720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br>
              <a:rPr b="1" lang="en-US" sz="2000">
                <a:solidFill>
                  <a:schemeClr val="dk1"/>
                </a:solidFill>
                <a:latin typeface="Century Gothic"/>
                <a:ea typeface="Century Gothic"/>
                <a:cs typeface="Century Gothic"/>
                <a:sym typeface="Century Gothic"/>
              </a:rPr>
            </a:br>
            <a:endParaRPr b="1" sz="2000">
              <a:latin typeface="Century Gothic"/>
              <a:ea typeface="Century Gothic"/>
              <a:cs typeface="Century Gothic"/>
              <a:sym typeface="Century Gothic"/>
            </a:endParaRPr>
          </a:p>
        </p:txBody>
      </p:sp>
      <p:pic>
        <p:nvPicPr>
          <p:cNvPr id="305" name="Google Shape;305;p42"/>
          <p:cNvPicPr preferRelativeResize="0"/>
          <p:nvPr/>
        </p:nvPicPr>
        <p:blipFill>
          <a:blip r:embed="rId3">
            <a:alphaModFix/>
          </a:blip>
          <a:stretch>
            <a:fillRect/>
          </a:stretch>
        </p:blipFill>
        <p:spPr>
          <a:xfrm>
            <a:off x="7426000" y="332401"/>
            <a:ext cx="4564451" cy="342335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Google Shape;310;p43"/>
          <p:cNvSpPr txBox="1"/>
          <p:nvPr>
            <p:ph idx="1" type="body"/>
          </p:nvPr>
        </p:nvSpPr>
        <p:spPr>
          <a:xfrm>
            <a:off x="445082" y="211287"/>
            <a:ext cx="9115777" cy="102584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116"/>
              <a:buFont typeface="Noto Sans Symbols"/>
              <a:buNone/>
            </a:pPr>
            <a:r>
              <a:t/>
            </a:r>
            <a:endParaRPr b="0" i="0" sz="1395"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782"/>
              <a:buFont typeface="Noto Sans Symbols"/>
              <a:buNone/>
            </a:pPr>
            <a:r>
              <a:rPr b="1" i="0" lang="en-US" sz="4727" u="none" cap="none" strike="noStrike">
                <a:solidFill>
                  <a:schemeClr val="accent2"/>
                </a:solidFill>
                <a:latin typeface="Century Gothic"/>
                <a:ea typeface="Century Gothic"/>
                <a:cs typeface="Century Gothic"/>
                <a:sym typeface="Century Gothic"/>
              </a:rPr>
              <a:t>Talking with Reporters</a:t>
            </a:r>
            <a:endParaRPr/>
          </a:p>
        </p:txBody>
      </p:sp>
      <p:sp>
        <p:nvSpPr>
          <p:cNvPr id="311" name="Google Shape;311;p43"/>
          <p:cNvSpPr txBox="1"/>
          <p:nvPr/>
        </p:nvSpPr>
        <p:spPr>
          <a:xfrm>
            <a:off x="-1" y="1347965"/>
            <a:ext cx="9560859" cy="6955750"/>
          </a:xfrm>
          <a:prstGeom prst="rect">
            <a:avLst/>
          </a:prstGeom>
          <a:noFill/>
          <a:ln>
            <a:noFill/>
          </a:ln>
        </p:spPr>
        <p:txBody>
          <a:bodyPr anchorCtr="0" anchor="t" bIns="45700" lIns="91425" spcFirstLastPara="1" rIns="91425" wrap="square" tIns="45700">
            <a:noAutofit/>
          </a:bodyPr>
          <a:lstStyle/>
          <a:p>
            <a:pPr indent="0" lvl="1" marL="457200" marR="0" rtl="0" algn="l">
              <a:spcBef>
                <a:spcPts val="0"/>
              </a:spcBef>
              <a:spcAft>
                <a:spcPts val="0"/>
              </a:spcAft>
              <a:buNone/>
            </a:pPr>
            <a:r>
              <a:rPr b="1" i="0" lang="en-US" sz="2400" u="none" cap="none" strike="noStrike">
                <a:solidFill>
                  <a:schemeClr val="dk1"/>
                </a:solidFill>
                <a:latin typeface="Century Gothic"/>
                <a:ea typeface="Century Gothic"/>
                <a:cs typeface="Century Gothic"/>
                <a:sym typeface="Century Gothic"/>
              </a:rPr>
              <a:t>Exercise: Media Appearance Case Studies</a:t>
            </a:r>
            <a:endParaRPr b="1" i="0" sz="2400" u="none" cap="none" strike="noStrike">
              <a:solidFill>
                <a:schemeClr val="dk1"/>
              </a:solidFill>
              <a:latin typeface="Century Gothic"/>
              <a:ea typeface="Century Gothic"/>
              <a:cs typeface="Century Gothic"/>
              <a:sym typeface="Century Gothic"/>
            </a:endParaRPr>
          </a:p>
          <a:p>
            <a:pPr indent="0" lvl="1" marL="457200" marR="0" rtl="0" algn="l">
              <a:spcBef>
                <a:spcPts val="0"/>
              </a:spcBef>
              <a:spcAft>
                <a:spcPts val="0"/>
              </a:spcAft>
              <a:buNone/>
            </a:pPr>
            <a:r>
              <a:rPr b="0" i="1" lang="en-US" sz="2400" u="none" cap="none" strike="noStrike">
                <a:solidFill>
                  <a:schemeClr val="dk1"/>
                </a:solidFill>
                <a:latin typeface="Century Gothic"/>
                <a:ea typeface="Century Gothic"/>
                <a:cs typeface="Century Gothic"/>
                <a:sym typeface="Century Gothic"/>
              </a:rPr>
              <a:t>What went right and wrong?</a:t>
            </a:r>
            <a:br>
              <a:rPr b="0" i="1" lang="en-US" sz="2400" u="none" cap="none" strike="noStrike">
                <a:solidFill>
                  <a:schemeClr val="dk1"/>
                </a:solidFill>
                <a:latin typeface="Century Gothic"/>
                <a:ea typeface="Century Gothic"/>
                <a:cs typeface="Century Gothic"/>
                <a:sym typeface="Century Gothic"/>
              </a:rPr>
            </a:br>
            <a:endParaRPr b="0" i="1" sz="1600" u="none" cap="none" strike="noStrike">
              <a:solidFill>
                <a:schemeClr val="dk1"/>
              </a:solidFill>
              <a:latin typeface="Century Gothic"/>
              <a:ea typeface="Century Gothic"/>
              <a:cs typeface="Century Gothic"/>
              <a:sym typeface="Century Gothic"/>
            </a:endParaRPr>
          </a:p>
          <a:p>
            <a:pPr indent="-342900" lvl="1" marL="800100" marR="0" rtl="0" algn="l">
              <a:spcBef>
                <a:spcPts val="0"/>
              </a:spcBef>
              <a:spcAft>
                <a:spcPts val="0"/>
              </a:spcAft>
              <a:buClr>
                <a:schemeClr val="dk1"/>
              </a:buClr>
              <a:buSzPts val="2400"/>
              <a:buFont typeface="Century Gothic"/>
              <a:buChar char="-"/>
            </a:pPr>
            <a:r>
              <a:rPr b="0" i="0" lang="en-US" sz="2400" u="none" cap="none" strike="noStrike">
                <a:solidFill>
                  <a:schemeClr val="dk1"/>
                </a:solidFill>
                <a:latin typeface="Century Gothic"/>
                <a:ea typeface="Century Gothic"/>
                <a:cs typeface="Century Gothic"/>
                <a:sym typeface="Century Gothic"/>
              </a:rPr>
              <a:t>Body language</a:t>
            </a:r>
            <a:endParaRPr/>
          </a:p>
          <a:p>
            <a:pPr indent="-342900" lvl="1" marL="800100" marR="0" rtl="0" algn="l">
              <a:spcBef>
                <a:spcPts val="0"/>
              </a:spcBef>
              <a:spcAft>
                <a:spcPts val="0"/>
              </a:spcAft>
              <a:buClr>
                <a:schemeClr val="dk1"/>
              </a:buClr>
              <a:buSzPts val="2400"/>
              <a:buFont typeface="Century Gothic"/>
              <a:buChar char="-"/>
            </a:pPr>
            <a:r>
              <a:rPr b="0" i="0" lang="en-US" sz="2400" u="none" cap="none" strike="noStrike">
                <a:solidFill>
                  <a:schemeClr val="dk1"/>
                </a:solidFill>
                <a:latin typeface="Century Gothic"/>
                <a:ea typeface="Century Gothic"/>
                <a:cs typeface="Century Gothic"/>
                <a:sym typeface="Century Gothic"/>
              </a:rPr>
              <a:t>Facial expression</a:t>
            </a:r>
            <a:endParaRPr/>
          </a:p>
          <a:p>
            <a:pPr indent="-342900" lvl="1" marL="800100" marR="0" rtl="0" algn="l">
              <a:spcBef>
                <a:spcPts val="0"/>
              </a:spcBef>
              <a:spcAft>
                <a:spcPts val="0"/>
              </a:spcAft>
              <a:buClr>
                <a:schemeClr val="dk1"/>
              </a:buClr>
              <a:buSzPts val="2400"/>
              <a:buFont typeface="Century Gothic"/>
              <a:buChar char="-"/>
            </a:pPr>
            <a:r>
              <a:rPr b="0" i="0" lang="en-US" sz="2400" u="none" cap="none" strike="noStrike">
                <a:solidFill>
                  <a:schemeClr val="dk1"/>
                </a:solidFill>
                <a:latin typeface="Century Gothic"/>
                <a:ea typeface="Century Gothic"/>
                <a:cs typeface="Century Gothic"/>
                <a:sym typeface="Century Gothic"/>
              </a:rPr>
              <a:t>Volume &amp; tone of voice</a:t>
            </a:r>
            <a:endParaRPr/>
          </a:p>
          <a:p>
            <a:pPr indent="-342900" lvl="1" marL="800100" marR="0" rtl="0" algn="l">
              <a:spcBef>
                <a:spcPts val="0"/>
              </a:spcBef>
              <a:spcAft>
                <a:spcPts val="0"/>
              </a:spcAft>
              <a:buClr>
                <a:schemeClr val="dk1"/>
              </a:buClr>
              <a:buSzPts val="2400"/>
              <a:buFont typeface="Century Gothic"/>
              <a:buChar char="-"/>
            </a:pPr>
            <a:r>
              <a:rPr b="0" i="0" lang="en-US" sz="2400" u="none" cap="none" strike="noStrike">
                <a:solidFill>
                  <a:schemeClr val="dk1"/>
                </a:solidFill>
                <a:latin typeface="Century Gothic"/>
                <a:ea typeface="Century Gothic"/>
                <a:cs typeface="Century Gothic"/>
                <a:sym typeface="Century Gothic"/>
              </a:rPr>
              <a:t>Single payer message</a:t>
            </a:r>
            <a:endParaRPr/>
          </a:p>
          <a:p>
            <a:pPr indent="-342900" lvl="1" marL="800100" marR="0" rtl="0" algn="l">
              <a:spcBef>
                <a:spcPts val="0"/>
              </a:spcBef>
              <a:spcAft>
                <a:spcPts val="0"/>
              </a:spcAft>
              <a:buClr>
                <a:schemeClr val="dk1"/>
              </a:buClr>
              <a:buSzPts val="2400"/>
              <a:buFont typeface="Century Gothic"/>
              <a:buChar char="-"/>
            </a:pPr>
            <a:r>
              <a:rPr b="0" i="0" lang="en-US" sz="2400" u="none" cap="none" strike="noStrike">
                <a:solidFill>
                  <a:schemeClr val="dk1"/>
                </a:solidFill>
                <a:latin typeface="Century Gothic"/>
                <a:ea typeface="Century Gothic"/>
                <a:cs typeface="Century Gothic"/>
                <a:sym typeface="Century Gothic"/>
              </a:rPr>
              <a:t>Pivoting from negativity</a:t>
            </a:r>
            <a:endParaRPr b="0" i="0" sz="2400" u="none" cap="none" strike="noStrike">
              <a:solidFill>
                <a:schemeClr val="dk1"/>
              </a:solidFill>
              <a:latin typeface="Century Gothic"/>
              <a:ea typeface="Century Gothic"/>
              <a:cs typeface="Century Gothic"/>
              <a:sym typeface="Century Gothic"/>
            </a:endParaRPr>
          </a:p>
          <a:p>
            <a:pPr indent="-342900" lvl="1" marL="800100" marR="0" rtl="0" algn="l">
              <a:spcBef>
                <a:spcPts val="0"/>
              </a:spcBef>
              <a:spcAft>
                <a:spcPts val="0"/>
              </a:spcAft>
              <a:buClr>
                <a:schemeClr val="dk1"/>
              </a:buClr>
              <a:buSzPts val="2400"/>
              <a:buFont typeface="Century Gothic"/>
              <a:buChar char="-"/>
            </a:pPr>
            <a:r>
              <a:rPr b="0" i="0" lang="en-US" sz="2400" u="none" cap="none" strike="noStrike">
                <a:solidFill>
                  <a:schemeClr val="dk1"/>
                </a:solidFill>
                <a:latin typeface="Century Gothic"/>
                <a:ea typeface="Century Gothic"/>
                <a:cs typeface="Century Gothic"/>
                <a:sym typeface="Century Gothic"/>
              </a:rPr>
              <a:t>Don McCanne rule</a:t>
            </a:r>
            <a:endParaRPr/>
          </a:p>
          <a:p>
            <a:pPr indent="0" lvl="1" marL="457200" marR="0" rtl="0" algn="l">
              <a:spcBef>
                <a:spcPts val="0"/>
              </a:spcBef>
              <a:spcAft>
                <a:spcPts val="0"/>
              </a:spcAft>
              <a:buNone/>
            </a:pPr>
            <a:r>
              <a:t/>
            </a:r>
            <a:endParaRPr b="0" i="0" sz="2400" u="none" cap="none" strike="noStrike">
              <a:solidFill>
                <a:schemeClr val="dk1"/>
              </a:solidFill>
              <a:latin typeface="Century Gothic"/>
              <a:ea typeface="Century Gothic"/>
              <a:cs typeface="Century Gothic"/>
              <a:sym typeface="Century Gothic"/>
            </a:endParaRPr>
          </a:p>
          <a:p>
            <a:pPr indent="0" lvl="1" marL="457200" marR="0" rtl="0" algn="l">
              <a:spcBef>
                <a:spcPts val="0"/>
              </a:spcBef>
              <a:spcAft>
                <a:spcPts val="0"/>
              </a:spcAft>
              <a:buNone/>
            </a:pPr>
            <a:r>
              <a:t/>
            </a:r>
            <a:endParaRPr b="0" i="0" sz="1400" u="none" cap="none" strike="noStrike">
              <a:solidFill>
                <a:schemeClr val="dk1"/>
              </a:solidFill>
              <a:latin typeface="Century Gothic"/>
              <a:ea typeface="Century Gothic"/>
              <a:cs typeface="Century Gothic"/>
              <a:sym typeface="Century Gothic"/>
            </a:endParaRPr>
          </a:p>
          <a:p>
            <a:pPr indent="-254000" lvl="1" marL="800100" marR="0" rtl="0" algn="l">
              <a:spcBef>
                <a:spcPts val="0"/>
              </a:spcBef>
              <a:spcAft>
                <a:spcPts val="0"/>
              </a:spcAft>
              <a:buClr>
                <a:schemeClr val="dk1"/>
              </a:buClr>
              <a:buSzPts val="1400"/>
              <a:buFont typeface="Trebuchet MS"/>
              <a:buNone/>
            </a:pPr>
            <a:r>
              <a:t/>
            </a:r>
            <a:endParaRPr b="0" i="0" sz="1400" u="none" cap="none" strike="noStrike">
              <a:solidFill>
                <a:schemeClr val="dk1"/>
              </a:solidFill>
              <a:latin typeface="Century Gothic"/>
              <a:ea typeface="Century Gothic"/>
              <a:cs typeface="Century Gothic"/>
              <a:sym typeface="Century Gothic"/>
            </a:endParaRPr>
          </a:p>
          <a:p>
            <a:pPr indent="0" lvl="1" marL="457200" marR="0" rtl="0" algn="l">
              <a:spcBef>
                <a:spcPts val="0"/>
              </a:spcBef>
              <a:spcAft>
                <a:spcPts val="0"/>
              </a:spcAft>
              <a:buNone/>
            </a:pPr>
            <a:r>
              <a:rPr b="1" i="0" lang="en-US" sz="1800" u="sng" cap="none" strike="noStrike">
                <a:solidFill>
                  <a:schemeClr val="hlink"/>
                </a:solidFill>
                <a:latin typeface="Century Gothic"/>
                <a:ea typeface="Century Gothic"/>
                <a:cs typeface="Century Gothic"/>
                <a:sym typeface="Century Gothic"/>
                <a:hlinkClick r:id="rId3"/>
              </a:rPr>
              <a:t>Susan Rogers on “Chicago Tonight”: </a:t>
            </a:r>
            <a:br>
              <a:rPr b="1" i="0" lang="en-US" sz="1400" u="sng" cap="none" strike="noStrike">
                <a:solidFill>
                  <a:schemeClr val="hlink"/>
                </a:solidFill>
                <a:latin typeface="Century Gothic"/>
                <a:ea typeface="Century Gothic"/>
                <a:cs typeface="Century Gothic"/>
                <a:sym typeface="Century Gothic"/>
                <a:hlinkClick r:id="rId4"/>
              </a:rPr>
            </a:br>
            <a:r>
              <a:rPr b="0" i="0" lang="en-US" sz="1400" u="sng" cap="none" strike="noStrike">
                <a:solidFill>
                  <a:schemeClr val="hlink"/>
                </a:solidFill>
                <a:latin typeface="Century Gothic"/>
                <a:ea typeface="Century Gothic"/>
                <a:cs typeface="Century Gothic"/>
                <a:sym typeface="Century Gothic"/>
                <a:hlinkClick r:id="rId5"/>
              </a:rPr>
              <a:t>http://chicagotonight.wttw.com/2016/08/18/making-sense-illinois-changing-health-care-landscape</a:t>
            </a:r>
            <a:endParaRPr b="0" i="0" sz="1400" u="none" cap="none" strike="noStrike">
              <a:solidFill>
                <a:schemeClr val="dk1"/>
              </a:solidFill>
              <a:latin typeface="Century Gothic"/>
              <a:ea typeface="Century Gothic"/>
              <a:cs typeface="Century Gothic"/>
              <a:sym typeface="Century Gothic"/>
            </a:endParaRPr>
          </a:p>
          <a:p>
            <a:pPr indent="0" lvl="1" marL="457200" marR="0" rtl="0" algn="l">
              <a:spcBef>
                <a:spcPts val="0"/>
              </a:spcBef>
              <a:spcAft>
                <a:spcPts val="0"/>
              </a:spcAft>
              <a:buNone/>
            </a:pPr>
            <a:r>
              <a:rPr b="1" i="0" lang="en-US" sz="1800" u="sng" cap="none" strike="noStrike">
                <a:solidFill>
                  <a:schemeClr val="hlink"/>
                </a:solidFill>
                <a:latin typeface="Century Gothic"/>
                <a:ea typeface="Century Gothic"/>
                <a:cs typeface="Century Gothic"/>
                <a:sym typeface="Century Gothic"/>
                <a:hlinkClick r:id="rId6"/>
              </a:rPr>
              <a:t>Adam Gaffney on “The Take”: </a:t>
            </a:r>
            <a:br>
              <a:rPr b="1" i="0" lang="en-US" sz="1600" u="sng" cap="none" strike="noStrike">
                <a:solidFill>
                  <a:schemeClr val="hlink"/>
                </a:solidFill>
                <a:latin typeface="Century Gothic"/>
                <a:ea typeface="Century Gothic"/>
                <a:cs typeface="Century Gothic"/>
                <a:sym typeface="Century Gothic"/>
                <a:hlinkClick r:id="rId7"/>
              </a:rPr>
            </a:br>
            <a:r>
              <a:rPr b="0" i="0" lang="en-US" sz="1400" u="sng" cap="none" strike="noStrike">
                <a:solidFill>
                  <a:schemeClr val="hlink"/>
                </a:solidFill>
                <a:latin typeface="Century Gothic"/>
                <a:ea typeface="Century Gothic"/>
                <a:cs typeface="Century Gothic"/>
                <a:sym typeface="Century Gothic"/>
                <a:hlinkClick r:id="rId8"/>
              </a:rPr>
              <a:t>http://www.pnhp.org/news/2017/august/dr-adam-gaffney-on-the-take</a:t>
            </a:r>
            <a:endParaRPr b="0" i="0" sz="1400" u="none" cap="none" strike="noStrike">
              <a:solidFill>
                <a:schemeClr val="dk1"/>
              </a:solidFill>
              <a:latin typeface="Century Gothic"/>
              <a:ea typeface="Century Gothic"/>
              <a:cs typeface="Century Gothic"/>
              <a:sym typeface="Century Gothic"/>
            </a:endParaRPr>
          </a:p>
          <a:p>
            <a:pPr indent="-254000" lvl="1" marL="800100" marR="0" rtl="0" algn="l">
              <a:spcBef>
                <a:spcPts val="0"/>
              </a:spcBef>
              <a:spcAft>
                <a:spcPts val="0"/>
              </a:spcAft>
              <a:buClr>
                <a:schemeClr val="dk1"/>
              </a:buClr>
              <a:buSzPts val="1400"/>
              <a:buFont typeface="Trebuchet MS"/>
              <a:buNone/>
            </a:pPr>
            <a:r>
              <a:t/>
            </a:r>
            <a:endParaRPr b="0" i="0" sz="1400" u="none" cap="none" strike="noStrike">
              <a:solidFill>
                <a:schemeClr val="dk1"/>
              </a:solidFill>
              <a:latin typeface="Century Gothic"/>
              <a:ea typeface="Century Gothic"/>
              <a:cs typeface="Century Gothic"/>
              <a:sym typeface="Century Gothic"/>
            </a:endParaRPr>
          </a:p>
          <a:p>
            <a:pPr indent="0" lvl="1" marL="457200" marR="0" rtl="0" algn="l">
              <a:spcBef>
                <a:spcPts val="0"/>
              </a:spcBef>
              <a:spcAft>
                <a:spcPts val="0"/>
              </a:spcAft>
              <a:buNone/>
            </a:pPr>
            <a:br>
              <a:rPr b="1" i="0" lang="en-US" sz="2400" u="none" cap="none" strike="noStrike">
                <a:solidFill>
                  <a:schemeClr val="dk1"/>
                </a:solidFill>
                <a:latin typeface="Century Gothic"/>
                <a:ea typeface="Century Gothic"/>
                <a:cs typeface="Century Gothic"/>
                <a:sym typeface="Century Gothic"/>
              </a:rPr>
            </a:br>
            <a:endParaRPr b="0" i="0" sz="2400" u="none" cap="none" strike="noStrike">
              <a:solidFill>
                <a:schemeClr val="dk1"/>
              </a:solidFill>
              <a:latin typeface="Century Gothic"/>
              <a:ea typeface="Century Gothic"/>
              <a:cs typeface="Century Gothic"/>
              <a:sym typeface="Century Gothic"/>
            </a:endParaRPr>
          </a:p>
          <a:p>
            <a:pPr indent="0" lvl="1" marL="457200" marR="0" rtl="0" algn="l">
              <a:spcBef>
                <a:spcPts val="0"/>
              </a:spcBef>
              <a:spcAft>
                <a:spcPts val="0"/>
              </a:spcAft>
              <a:buNone/>
            </a:pPr>
            <a:r>
              <a:t/>
            </a:r>
            <a:endParaRPr b="0" i="1" sz="2400" u="none" cap="none" strike="noStrike">
              <a:solidFill>
                <a:schemeClr val="dk1"/>
              </a:solidFill>
              <a:latin typeface="Century Gothic"/>
              <a:ea typeface="Century Gothic"/>
              <a:cs typeface="Century Gothic"/>
              <a:sym typeface="Century Gothic"/>
            </a:endParaRPr>
          </a:p>
          <a:p>
            <a:pPr indent="0" lvl="1" marL="457200" marR="0" rtl="0" algn="l">
              <a:spcBef>
                <a:spcPts val="0"/>
              </a:spcBef>
              <a:spcAft>
                <a:spcPts val="0"/>
              </a:spcAft>
              <a:buNone/>
            </a:pPr>
            <a:r>
              <a:t/>
            </a:r>
            <a:endParaRPr b="0" i="1" sz="2400" u="none" cap="none" strike="noStrike">
              <a:solidFill>
                <a:schemeClr val="dk1"/>
              </a:solidFill>
              <a:latin typeface="Century Gothic"/>
              <a:ea typeface="Century Gothic"/>
              <a:cs typeface="Century Gothic"/>
              <a:sym typeface="Century Gothic"/>
            </a:endParaRPr>
          </a:p>
        </p:txBody>
      </p:sp>
      <p:pic>
        <p:nvPicPr>
          <p:cNvPr id="312" name="Google Shape;312;p43"/>
          <p:cNvPicPr preferRelativeResize="0"/>
          <p:nvPr/>
        </p:nvPicPr>
        <p:blipFill rotWithShape="1">
          <a:blip r:embed="rId9">
            <a:alphaModFix/>
          </a:blip>
          <a:srcRect b="0" l="5409" r="0" t="17548"/>
          <a:stretch/>
        </p:blipFill>
        <p:spPr>
          <a:xfrm>
            <a:off x="5253022" y="1870363"/>
            <a:ext cx="6492169" cy="32315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Google Shape;155;p20"/>
          <p:cNvSpPr txBox="1"/>
          <p:nvPr>
            <p:ph idx="1" type="subTitle"/>
          </p:nvPr>
        </p:nvSpPr>
        <p:spPr>
          <a:xfrm>
            <a:off x="1625270" y="180305"/>
            <a:ext cx="7766936" cy="1880314"/>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chemeClr val="accent1"/>
              </a:buClr>
              <a:buSzPts val="4800"/>
              <a:buFont typeface="Noto Sans Symbols"/>
              <a:buNone/>
            </a:pPr>
            <a:r>
              <a:rPr b="1" i="0" lang="en-US" sz="6000" u="none" cap="none" strike="noStrike">
                <a:solidFill>
                  <a:schemeClr val="accent2"/>
                </a:solidFill>
                <a:latin typeface="Century Gothic"/>
                <a:ea typeface="Century Gothic"/>
                <a:cs typeface="Century Gothic"/>
                <a:sym typeface="Century Gothic"/>
              </a:rPr>
              <a:t>How do we get </a:t>
            </a:r>
            <a:br>
              <a:rPr b="1" i="0" lang="en-US" sz="6000" u="none" cap="none" strike="noStrike">
                <a:solidFill>
                  <a:schemeClr val="accent2"/>
                </a:solidFill>
                <a:latin typeface="Century Gothic"/>
                <a:ea typeface="Century Gothic"/>
                <a:cs typeface="Century Gothic"/>
                <a:sym typeface="Century Gothic"/>
              </a:rPr>
            </a:br>
            <a:r>
              <a:rPr b="1" i="0" lang="en-US" sz="6000" u="none" cap="none" strike="noStrike">
                <a:solidFill>
                  <a:schemeClr val="accent2"/>
                </a:solidFill>
                <a:latin typeface="Century Gothic"/>
                <a:ea typeface="Century Gothic"/>
                <a:cs typeface="Century Gothic"/>
                <a:sym typeface="Century Gothic"/>
              </a:rPr>
              <a:t>our message out? </a:t>
            </a:r>
            <a:endParaRPr b="1" i="0" sz="6000" u="none" cap="none" strike="noStrike">
              <a:solidFill>
                <a:schemeClr val="accent2"/>
              </a:solidFill>
              <a:latin typeface="Century Gothic"/>
              <a:ea typeface="Century Gothic"/>
              <a:cs typeface="Century Gothic"/>
              <a:sym typeface="Century Gothic"/>
            </a:endParaRPr>
          </a:p>
        </p:txBody>
      </p:sp>
      <p:pic>
        <p:nvPicPr>
          <p:cNvPr id="156" name="Google Shape;156;p20"/>
          <p:cNvPicPr preferRelativeResize="0"/>
          <p:nvPr/>
        </p:nvPicPr>
        <p:blipFill rotWithShape="1">
          <a:blip r:embed="rId3">
            <a:alphaModFix/>
          </a:blip>
          <a:srcRect b="33285" l="2457" r="8758" t="4948"/>
          <a:stretch/>
        </p:blipFill>
        <p:spPr>
          <a:xfrm>
            <a:off x="1120461" y="2459865"/>
            <a:ext cx="9753167" cy="38250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21"/>
          <p:cNvSpPr txBox="1"/>
          <p:nvPr>
            <p:ph idx="1" type="body"/>
          </p:nvPr>
        </p:nvSpPr>
        <p:spPr>
          <a:xfrm>
            <a:off x="965915" y="901521"/>
            <a:ext cx="9016425" cy="507544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accent1"/>
              </a:buClr>
              <a:buSzPts val="4800"/>
              <a:buFont typeface="Noto Sans Symbols"/>
              <a:buNone/>
            </a:pPr>
            <a:r>
              <a:rPr b="1" i="0" lang="en-US" sz="6000" u="none" cap="none" strike="noStrike">
                <a:solidFill>
                  <a:schemeClr val="accent2"/>
                </a:solidFill>
                <a:latin typeface="Century Gothic"/>
                <a:ea typeface="Century Gothic"/>
                <a:cs typeface="Century Gothic"/>
                <a:sym typeface="Century Gothic"/>
              </a:rPr>
              <a:t>Media tactics: </a:t>
            </a:r>
            <a:br>
              <a:rPr b="1" i="0" lang="en-US" sz="3600" u="none" cap="none" strike="noStrike">
                <a:solidFill>
                  <a:schemeClr val="accent2"/>
                </a:solidFill>
                <a:latin typeface="Century Gothic"/>
                <a:ea typeface="Century Gothic"/>
                <a:cs typeface="Century Gothic"/>
                <a:sym typeface="Century Gothic"/>
              </a:rPr>
            </a:br>
            <a:r>
              <a:rPr b="1" i="0" lang="en-US" sz="3600" u="none" cap="none" strike="noStrike">
                <a:solidFill>
                  <a:schemeClr val="accent2"/>
                </a:solidFill>
                <a:latin typeface="Century Gothic"/>
                <a:ea typeface="Century Gothic"/>
                <a:cs typeface="Century Gothic"/>
                <a:sym typeface="Century Gothic"/>
              </a:rPr>
              <a:t>Ranked in order of easiest to hardest. </a:t>
            </a:r>
            <a:br>
              <a:rPr b="1" i="0" lang="en-US" sz="3600" u="none" cap="none" strike="noStrike">
                <a:solidFill>
                  <a:schemeClr val="accent2"/>
                </a:solidFill>
                <a:latin typeface="Century Gothic"/>
                <a:ea typeface="Century Gothic"/>
                <a:cs typeface="Century Gothic"/>
                <a:sym typeface="Century Gothic"/>
              </a:rPr>
            </a:br>
            <a:r>
              <a:rPr b="0" i="1" lang="en-US" sz="1800" u="none" cap="none" strike="noStrike">
                <a:solidFill>
                  <a:srgbClr val="3F3F3F"/>
                </a:solidFill>
                <a:latin typeface="Century Gothic"/>
                <a:ea typeface="Century Gothic"/>
                <a:cs typeface="Century Gothic"/>
                <a:sym typeface="Century Gothic"/>
              </a:rPr>
              <a:t>HINT: Like most things in life, the most difficult is also the most effective. </a:t>
            </a:r>
            <a:endParaRPr/>
          </a:p>
          <a:p>
            <a:pPr indent="-251459" lvl="0" marL="342900" marR="0" rtl="0" algn="l">
              <a:spcBef>
                <a:spcPts val="1000"/>
              </a:spcBef>
              <a:spcAft>
                <a:spcPts val="0"/>
              </a:spcAft>
              <a:buClr>
                <a:schemeClr val="accent1"/>
              </a:buClr>
              <a:buSzPts val="1440"/>
              <a:buFont typeface="Noto Sans Symbols"/>
              <a:buNone/>
            </a:pPr>
            <a:r>
              <a:t/>
            </a:r>
            <a:endParaRPr b="0" i="0" sz="1800" u="none" cap="none" strike="noStrike">
              <a:solidFill>
                <a:srgbClr val="3F3F3F"/>
              </a:solidFill>
              <a:latin typeface="Century Gothic"/>
              <a:ea typeface="Century Gothic"/>
              <a:cs typeface="Century Gothic"/>
              <a:sym typeface="Century Gothic"/>
            </a:endParaRPr>
          </a:p>
          <a:p>
            <a:pPr indent="-342900" lvl="0" marL="342900" marR="0" rtl="0" algn="l">
              <a:spcBef>
                <a:spcPts val="1000"/>
              </a:spcBef>
              <a:spcAft>
                <a:spcPts val="0"/>
              </a:spcAft>
              <a:buClr>
                <a:schemeClr val="accent1"/>
              </a:buClr>
              <a:buSzPts val="2560"/>
              <a:buFont typeface="Noto Sans Symbols"/>
              <a:buAutoNum type="arabicParenR"/>
            </a:pPr>
            <a:r>
              <a:rPr b="0" i="0" lang="en-US" sz="3200" u="none" cap="none" strike="noStrike">
                <a:solidFill>
                  <a:srgbClr val="3F3F3F"/>
                </a:solidFill>
                <a:latin typeface="Century Gothic"/>
                <a:ea typeface="Century Gothic"/>
                <a:cs typeface="Century Gothic"/>
                <a:sym typeface="Century Gothic"/>
              </a:rPr>
              <a:t>Letters to the Editor</a:t>
            </a:r>
            <a:endParaRPr/>
          </a:p>
          <a:p>
            <a:pPr indent="-342900" lvl="0" marL="342900" marR="0" rtl="0" algn="l">
              <a:spcBef>
                <a:spcPts val="1000"/>
              </a:spcBef>
              <a:spcAft>
                <a:spcPts val="0"/>
              </a:spcAft>
              <a:buClr>
                <a:schemeClr val="accent1"/>
              </a:buClr>
              <a:buSzPts val="2560"/>
              <a:buFont typeface="Noto Sans Symbols"/>
              <a:buAutoNum type="arabicParenR"/>
            </a:pPr>
            <a:r>
              <a:rPr b="0" i="0" lang="en-US" sz="3200" u="none" cap="none" strike="noStrike">
                <a:solidFill>
                  <a:srgbClr val="3F3F3F"/>
                </a:solidFill>
                <a:latin typeface="Century Gothic"/>
                <a:ea typeface="Century Gothic"/>
                <a:cs typeface="Century Gothic"/>
                <a:sym typeface="Century Gothic"/>
              </a:rPr>
              <a:t>Op-eds</a:t>
            </a:r>
            <a:endParaRPr/>
          </a:p>
          <a:p>
            <a:pPr indent="-342900" lvl="0" marL="342900" marR="0" rtl="0" algn="l">
              <a:spcBef>
                <a:spcPts val="1000"/>
              </a:spcBef>
              <a:spcAft>
                <a:spcPts val="0"/>
              </a:spcAft>
              <a:buClr>
                <a:schemeClr val="accent1"/>
              </a:buClr>
              <a:buSzPts val="2560"/>
              <a:buFont typeface="Noto Sans Symbols"/>
              <a:buAutoNum type="arabicParenR"/>
            </a:pPr>
            <a:r>
              <a:rPr b="0" i="0" lang="en-US" sz="3200" u="none" cap="none" strike="noStrike">
                <a:solidFill>
                  <a:srgbClr val="3F3F3F"/>
                </a:solidFill>
                <a:latin typeface="Century Gothic"/>
                <a:ea typeface="Century Gothic"/>
                <a:cs typeface="Century Gothic"/>
                <a:sym typeface="Century Gothic"/>
              </a:rPr>
              <a:t>Editorial Board meetings</a:t>
            </a:r>
            <a:endParaRPr/>
          </a:p>
          <a:p>
            <a:pPr indent="-342900" lvl="0" marL="342900" marR="0" rtl="0" algn="l">
              <a:spcBef>
                <a:spcPts val="1000"/>
              </a:spcBef>
              <a:spcAft>
                <a:spcPts val="0"/>
              </a:spcAft>
              <a:buClr>
                <a:schemeClr val="accent1"/>
              </a:buClr>
              <a:buSzPts val="2560"/>
              <a:buFont typeface="Noto Sans Symbols"/>
              <a:buAutoNum type="arabicParenR"/>
            </a:pPr>
            <a:r>
              <a:rPr b="0" i="0" lang="en-US" sz="3200" u="none" cap="none" strike="noStrike">
                <a:solidFill>
                  <a:srgbClr val="3F3F3F"/>
                </a:solidFill>
                <a:latin typeface="Century Gothic"/>
                <a:ea typeface="Century Gothic"/>
                <a:cs typeface="Century Gothic"/>
                <a:sym typeface="Century Gothic"/>
              </a:rPr>
              <a:t>Public Events</a:t>
            </a:r>
            <a:endParaRPr b="0" i="0" sz="3200" u="none" cap="none" strike="noStrike">
              <a:solidFill>
                <a:srgbClr val="3F3F3F"/>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22"/>
          <p:cNvSpPr txBox="1"/>
          <p:nvPr>
            <p:ph idx="1" type="body"/>
          </p:nvPr>
        </p:nvSpPr>
        <p:spPr>
          <a:xfrm>
            <a:off x="631064" y="373488"/>
            <a:ext cx="9016425" cy="1043188"/>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224"/>
              <a:buFont typeface="Noto Sans Symbols"/>
              <a:buNone/>
            </a:pPr>
            <a:r>
              <a:t/>
            </a:r>
            <a:endParaRPr b="0" i="0" sz="1530"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944"/>
              <a:buFont typeface="Noto Sans Symbols"/>
              <a:buNone/>
            </a:pPr>
            <a:r>
              <a:rPr b="1" i="0" lang="en-US" sz="4930" u="none" cap="none" strike="noStrike">
                <a:solidFill>
                  <a:schemeClr val="accent2"/>
                </a:solidFill>
                <a:latin typeface="Century Gothic"/>
                <a:ea typeface="Century Gothic"/>
                <a:cs typeface="Century Gothic"/>
                <a:sym typeface="Century Gothic"/>
              </a:rPr>
              <a:t>Letters to the Editor</a:t>
            </a:r>
            <a:endParaRPr/>
          </a:p>
        </p:txBody>
      </p:sp>
      <p:sp>
        <p:nvSpPr>
          <p:cNvPr id="167" name="Google Shape;167;p22"/>
          <p:cNvSpPr txBox="1"/>
          <p:nvPr/>
        </p:nvSpPr>
        <p:spPr>
          <a:xfrm>
            <a:off x="1030309" y="2086377"/>
            <a:ext cx="7650051" cy="458587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3600" u="none" cap="none" strike="noStrike">
                <a:solidFill>
                  <a:schemeClr val="dk1"/>
                </a:solidFill>
                <a:latin typeface="Century Gothic"/>
                <a:ea typeface="Century Gothic"/>
                <a:cs typeface="Century Gothic"/>
                <a:sym typeface="Century Gothic"/>
              </a:rPr>
              <a:t>Two types of letters: </a:t>
            </a:r>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342900" lvl="0" marL="342900" marR="0" rtl="0" algn="l">
              <a:spcBef>
                <a:spcPts val="0"/>
              </a:spcBef>
              <a:spcAft>
                <a:spcPts val="0"/>
              </a:spcAft>
              <a:buClr>
                <a:schemeClr val="dk1"/>
              </a:buClr>
              <a:buSzPts val="2400"/>
              <a:buFont typeface="Century Gothic"/>
              <a:buAutoNum type="arabicParenR"/>
            </a:pPr>
            <a:r>
              <a:rPr lang="en-US" sz="2400">
                <a:solidFill>
                  <a:schemeClr val="dk1"/>
                </a:solidFill>
                <a:latin typeface="Century Gothic"/>
                <a:ea typeface="Century Gothic"/>
                <a:cs typeface="Century Gothic"/>
                <a:sym typeface="Century Gothic"/>
              </a:rPr>
              <a:t>Response to a published </a:t>
            </a:r>
            <a:r>
              <a:rPr b="1" lang="en-US" sz="2400">
                <a:solidFill>
                  <a:schemeClr val="dk1"/>
                </a:solidFill>
                <a:latin typeface="Century Gothic"/>
                <a:ea typeface="Century Gothic"/>
                <a:cs typeface="Century Gothic"/>
                <a:sym typeface="Century Gothic"/>
              </a:rPr>
              <a:t>article</a:t>
            </a:r>
            <a:r>
              <a:rPr lang="en-US" sz="2400">
                <a:solidFill>
                  <a:schemeClr val="dk1"/>
                </a:solidFill>
                <a:latin typeface="Century Gothic"/>
                <a:ea typeface="Century Gothic"/>
                <a:cs typeface="Century Gothic"/>
                <a:sym typeface="Century Gothic"/>
              </a:rPr>
              <a:t> or </a:t>
            </a:r>
            <a:r>
              <a:rPr b="1" lang="en-US" sz="2400">
                <a:solidFill>
                  <a:schemeClr val="dk1"/>
                </a:solidFill>
                <a:latin typeface="Century Gothic"/>
                <a:ea typeface="Century Gothic"/>
                <a:cs typeface="Century Gothic"/>
                <a:sym typeface="Century Gothic"/>
              </a:rPr>
              <a:t>editorial;</a:t>
            </a:r>
            <a:r>
              <a:rPr lang="en-US" sz="2400">
                <a:solidFill>
                  <a:schemeClr val="dk1"/>
                </a:solidFill>
                <a:latin typeface="Century Gothic"/>
                <a:ea typeface="Century Gothic"/>
                <a:cs typeface="Century Gothic"/>
                <a:sym typeface="Century Gothic"/>
              </a:rPr>
              <a:t> </a:t>
            </a:r>
            <a:endParaRPr sz="2400">
              <a:solidFill>
                <a:schemeClr val="dk1"/>
              </a:solidFill>
              <a:latin typeface="Century Gothic"/>
              <a:ea typeface="Century Gothic"/>
              <a:cs typeface="Century Gothic"/>
              <a:sym typeface="Century Gothic"/>
            </a:endParaRPr>
          </a:p>
          <a:p>
            <a:pPr indent="-190500" lvl="0" marL="342900" marR="0" rtl="0" algn="l">
              <a:spcBef>
                <a:spcPts val="0"/>
              </a:spcBef>
              <a:spcAft>
                <a:spcPts val="0"/>
              </a:spcAft>
              <a:buClr>
                <a:schemeClr val="dk1"/>
              </a:buClr>
              <a:buSzPts val="2400"/>
              <a:buFont typeface="Trebuchet MS"/>
              <a:buNone/>
            </a:pPr>
            <a:r>
              <a:t/>
            </a:r>
            <a:endParaRPr sz="2400">
              <a:solidFill>
                <a:schemeClr val="dk1"/>
              </a:solidFill>
              <a:latin typeface="Century Gothic"/>
              <a:ea typeface="Century Gothic"/>
              <a:cs typeface="Century Gothic"/>
              <a:sym typeface="Century Gothic"/>
            </a:endParaRPr>
          </a:p>
          <a:p>
            <a:pPr indent="-342900" lvl="0" marL="342900" marR="0" rtl="0" algn="l">
              <a:spcBef>
                <a:spcPts val="0"/>
              </a:spcBef>
              <a:spcAft>
                <a:spcPts val="0"/>
              </a:spcAft>
              <a:buClr>
                <a:schemeClr val="dk1"/>
              </a:buClr>
              <a:buSzPts val="2400"/>
              <a:buFont typeface="Century Gothic"/>
              <a:buAutoNum type="arabicParenR"/>
            </a:pPr>
            <a:r>
              <a:rPr lang="en-US" sz="2400">
                <a:solidFill>
                  <a:schemeClr val="dk1"/>
                </a:solidFill>
                <a:latin typeface="Century Gothic"/>
                <a:ea typeface="Century Gothic"/>
                <a:cs typeface="Century Gothic"/>
                <a:sym typeface="Century Gothic"/>
              </a:rPr>
              <a:t>Response to </a:t>
            </a:r>
            <a:r>
              <a:rPr b="1" lang="en-US" sz="2400">
                <a:solidFill>
                  <a:schemeClr val="dk1"/>
                </a:solidFill>
                <a:latin typeface="Century Gothic"/>
                <a:ea typeface="Century Gothic"/>
                <a:cs typeface="Century Gothic"/>
                <a:sym typeface="Century Gothic"/>
              </a:rPr>
              <a:t>current events or news </a:t>
            </a:r>
            <a:r>
              <a:rPr lang="en-US" sz="2400">
                <a:solidFill>
                  <a:schemeClr val="dk1"/>
                </a:solidFill>
                <a:latin typeface="Century Gothic"/>
                <a:ea typeface="Century Gothic"/>
                <a:cs typeface="Century Gothic"/>
                <a:sym typeface="Century Gothic"/>
              </a:rPr>
              <a:t>of the day.  </a:t>
            </a:r>
            <a:endParaRPr sz="2400">
              <a:solidFill>
                <a:schemeClr val="dk1"/>
              </a:solidFill>
              <a:latin typeface="Century Gothic"/>
              <a:ea typeface="Century Gothic"/>
              <a:cs typeface="Century Gothic"/>
              <a:sym typeface="Century Gothic"/>
            </a:endParaRPr>
          </a:p>
          <a:p>
            <a:pPr indent="-228600" lvl="0" marL="342900" marR="0" rtl="0" algn="l">
              <a:spcBef>
                <a:spcPts val="0"/>
              </a:spcBef>
              <a:spcAft>
                <a:spcPts val="0"/>
              </a:spcAft>
              <a:buClr>
                <a:schemeClr val="dk1"/>
              </a:buClr>
              <a:buSzPts val="1800"/>
              <a:buFont typeface="Trebuchet MS"/>
              <a:buNone/>
            </a:pPr>
            <a:r>
              <a:t/>
            </a:r>
            <a:endParaRPr i="1" sz="1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t/>
            </a:r>
            <a:endParaRPr i="1" sz="1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rPr b="1" i="1" lang="en-US" sz="2000">
                <a:solidFill>
                  <a:srgbClr val="FF0000"/>
                </a:solidFill>
                <a:latin typeface="Century Gothic"/>
                <a:ea typeface="Century Gothic"/>
                <a:cs typeface="Century Gothic"/>
                <a:sym typeface="Century Gothic"/>
              </a:rPr>
              <a:t>TIP: Nobody will publish a letter about </a:t>
            </a:r>
            <a:br>
              <a:rPr b="1" i="1" lang="en-US" sz="2000">
                <a:solidFill>
                  <a:srgbClr val="FF0000"/>
                </a:solidFill>
                <a:latin typeface="Century Gothic"/>
                <a:ea typeface="Century Gothic"/>
                <a:cs typeface="Century Gothic"/>
                <a:sym typeface="Century Gothic"/>
              </a:rPr>
            </a:br>
            <a:r>
              <a:rPr b="1" i="1" lang="en-US" sz="2000">
                <a:solidFill>
                  <a:srgbClr val="FF0000"/>
                </a:solidFill>
                <a:latin typeface="Century Gothic"/>
                <a:ea typeface="Century Gothic"/>
                <a:cs typeface="Century Gothic"/>
                <a:sym typeface="Century Gothic"/>
              </a:rPr>
              <a:t>something that happened a year ago. </a:t>
            </a:r>
            <a:endParaRPr b="1" sz="2000">
              <a:solidFill>
                <a:srgbClr val="FF0000"/>
              </a:solidFill>
              <a:latin typeface="Century Gothic"/>
              <a:ea typeface="Century Gothic"/>
              <a:cs typeface="Century Gothic"/>
              <a:sym typeface="Century Gothic"/>
            </a:endParaRPr>
          </a:p>
          <a:p>
            <a:pPr indent="0" lvl="0" marL="0" marR="0" rtl="0" algn="l">
              <a:spcBef>
                <a:spcPts val="0"/>
              </a:spcBef>
              <a:spcAft>
                <a:spcPts val="0"/>
              </a:spcAft>
              <a:buNone/>
            </a:pPr>
            <a:br>
              <a:rPr lang="en-US" sz="1800">
                <a:solidFill>
                  <a:schemeClr val="dk1"/>
                </a:solidFill>
                <a:latin typeface="Trebuchet MS"/>
                <a:ea typeface="Trebuchet MS"/>
                <a:cs typeface="Trebuchet MS"/>
                <a:sym typeface="Trebuchet MS"/>
              </a:rPr>
            </a:br>
            <a:endParaRPr sz="1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23"/>
          <p:cNvSpPr txBox="1"/>
          <p:nvPr>
            <p:ph idx="1" type="body"/>
          </p:nvPr>
        </p:nvSpPr>
        <p:spPr>
          <a:xfrm>
            <a:off x="631064" y="373488"/>
            <a:ext cx="9016425" cy="1043188"/>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224"/>
              <a:buFont typeface="Noto Sans Symbols"/>
              <a:buNone/>
            </a:pPr>
            <a:r>
              <a:t/>
            </a:r>
            <a:endParaRPr b="0" i="0" sz="1530"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944"/>
              <a:buFont typeface="Noto Sans Symbols"/>
              <a:buNone/>
            </a:pPr>
            <a:r>
              <a:rPr b="1" i="0" lang="en-US" sz="4930" u="none" cap="none" strike="noStrike">
                <a:solidFill>
                  <a:schemeClr val="accent2"/>
                </a:solidFill>
                <a:latin typeface="Century Gothic"/>
                <a:ea typeface="Century Gothic"/>
                <a:cs typeface="Century Gothic"/>
                <a:sym typeface="Century Gothic"/>
              </a:rPr>
              <a:t>Letters to the Editor</a:t>
            </a:r>
            <a:endParaRPr/>
          </a:p>
        </p:txBody>
      </p:sp>
      <p:sp>
        <p:nvSpPr>
          <p:cNvPr id="173" name="Google Shape;173;p23"/>
          <p:cNvSpPr txBox="1"/>
          <p:nvPr/>
        </p:nvSpPr>
        <p:spPr>
          <a:xfrm>
            <a:off x="669703" y="1365163"/>
            <a:ext cx="9015212" cy="163121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dk1"/>
                </a:solidFill>
                <a:latin typeface="Century Gothic"/>
                <a:ea typeface="Century Gothic"/>
                <a:cs typeface="Century Gothic"/>
                <a:sym typeface="Century Gothic"/>
              </a:rPr>
              <a:t>Review your paper’s submission guidelines!</a:t>
            </a:r>
            <a:br>
              <a:rPr lang="en-US" sz="1800">
                <a:solidFill>
                  <a:schemeClr val="dk1"/>
                </a:solidFill>
                <a:latin typeface="Trebuchet MS"/>
                <a:ea typeface="Trebuchet MS"/>
                <a:cs typeface="Trebuchet MS"/>
                <a:sym typeface="Trebuchet MS"/>
              </a:rPr>
            </a:br>
            <a:endParaRPr sz="1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174" name="Google Shape;174;p23"/>
          <p:cNvPicPr preferRelativeResize="0"/>
          <p:nvPr/>
        </p:nvPicPr>
        <p:blipFill rotWithShape="1">
          <a:blip r:embed="rId3">
            <a:alphaModFix/>
          </a:blip>
          <a:srcRect b="0" l="0" r="0" t="0"/>
          <a:stretch/>
        </p:blipFill>
        <p:spPr>
          <a:xfrm rot="-339181">
            <a:off x="1185788" y="2252486"/>
            <a:ext cx="9374056" cy="4090922"/>
          </a:xfrm>
          <a:prstGeom prst="rect">
            <a:avLst/>
          </a:prstGeom>
          <a:noFill/>
          <a:ln cap="flat" cmpd="sng" w="12700">
            <a:solidFill>
              <a:schemeClr val="accent1"/>
            </a:solidFill>
            <a:prstDash val="dashDot"/>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24"/>
          <p:cNvSpPr txBox="1"/>
          <p:nvPr>
            <p:ph idx="1" type="body"/>
          </p:nvPr>
        </p:nvSpPr>
        <p:spPr>
          <a:xfrm>
            <a:off x="335642" y="289082"/>
            <a:ext cx="9016425" cy="1043188"/>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224"/>
              <a:buFont typeface="Noto Sans Symbols"/>
              <a:buNone/>
            </a:pPr>
            <a:r>
              <a:t/>
            </a:r>
            <a:endParaRPr b="0" i="0" sz="1530"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944"/>
              <a:buFont typeface="Noto Sans Symbols"/>
              <a:buNone/>
            </a:pPr>
            <a:r>
              <a:rPr b="1" i="0" lang="en-US" sz="4930" u="none" cap="none" strike="noStrike">
                <a:solidFill>
                  <a:schemeClr val="accent2"/>
                </a:solidFill>
                <a:latin typeface="Century Gothic"/>
                <a:ea typeface="Century Gothic"/>
                <a:cs typeface="Century Gothic"/>
                <a:sym typeface="Century Gothic"/>
              </a:rPr>
              <a:t>Letters to the Editor</a:t>
            </a:r>
            <a:endParaRPr/>
          </a:p>
        </p:txBody>
      </p:sp>
      <p:sp>
        <p:nvSpPr>
          <p:cNvPr id="180" name="Google Shape;180;p24"/>
          <p:cNvSpPr txBox="1"/>
          <p:nvPr/>
        </p:nvSpPr>
        <p:spPr>
          <a:xfrm>
            <a:off x="631063" y="1624124"/>
            <a:ext cx="9016425" cy="4255011"/>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entury Gothic"/>
                <a:ea typeface="Century Gothic"/>
                <a:cs typeface="Century Gothic"/>
                <a:sym typeface="Century Gothic"/>
              </a:rPr>
              <a:t>Keep it short! Fewer than 200 words. </a:t>
            </a:r>
            <a:br>
              <a:rPr lang="en-US" sz="2800">
                <a:solidFill>
                  <a:schemeClr val="dk1"/>
                </a:solidFill>
                <a:latin typeface="Century Gothic"/>
                <a:ea typeface="Century Gothic"/>
                <a:cs typeface="Century Gothic"/>
                <a:sym typeface="Century Gothic"/>
              </a:rPr>
            </a:br>
            <a:endParaRPr sz="1000">
              <a:solidFill>
                <a:schemeClr val="dk1"/>
              </a:solidFill>
              <a:latin typeface="Century Gothic"/>
              <a:ea typeface="Century Gothic"/>
              <a:cs typeface="Century Gothic"/>
              <a:sym typeface="Century Gothic"/>
            </a:endParaRPr>
          </a:p>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entury Gothic"/>
                <a:ea typeface="Century Gothic"/>
                <a:cs typeface="Century Gothic"/>
                <a:sym typeface="Century Gothic"/>
              </a:rPr>
              <a:t>Use your voice as a doctor, patient, parent, etc. Lead with a personal experience. </a:t>
            </a:r>
            <a:br>
              <a:rPr lang="en-US" sz="2800">
                <a:solidFill>
                  <a:schemeClr val="dk1"/>
                </a:solidFill>
                <a:latin typeface="Century Gothic"/>
                <a:ea typeface="Century Gothic"/>
                <a:cs typeface="Century Gothic"/>
                <a:sym typeface="Century Gothic"/>
              </a:rPr>
            </a:br>
            <a:endParaRPr sz="1400">
              <a:solidFill>
                <a:schemeClr val="dk1"/>
              </a:solidFill>
              <a:latin typeface="Century Gothic"/>
              <a:ea typeface="Century Gothic"/>
              <a:cs typeface="Century Gothic"/>
              <a:sym typeface="Century Gothic"/>
            </a:endParaRPr>
          </a:p>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entury Gothic"/>
                <a:ea typeface="Century Gothic"/>
                <a:cs typeface="Century Gothic"/>
                <a:sym typeface="Century Gothic"/>
              </a:rPr>
              <a:t>Tie it to a news story or local official. </a:t>
            </a:r>
            <a:br>
              <a:rPr lang="en-US" sz="2800">
                <a:solidFill>
                  <a:schemeClr val="dk1"/>
                </a:solidFill>
                <a:latin typeface="Century Gothic"/>
                <a:ea typeface="Century Gothic"/>
                <a:cs typeface="Century Gothic"/>
                <a:sym typeface="Century Gothic"/>
              </a:rPr>
            </a:br>
            <a:endParaRPr sz="1050">
              <a:solidFill>
                <a:schemeClr val="dk1"/>
              </a:solidFill>
              <a:latin typeface="Century Gothic"/>
              <a:ea typeface="Century Gothic"/>
              <a:cs typeface="Century Gothic"/>
              <a:sym typeface="Century Gothic"/>
            </a:endParaRPr>
          </a:p>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entury Gothic"/>
                <a:ea typeface="Century Gothic"/>
                <a:cs typeface="Century Gothic"/>
                <a:sym typeface="Century Gothic"/>
              </a:rPr>
              <a:t>Use statistics, but provide links to current, credible sources.</a:t>
            </a:r>
            <a:br>
              <a:rPr lang="en-US" sz="2800">
                <a:solidFill>
                  <a:schemeClr val="dk1"/>
                </a:solidFill>
                <a:latin typeface="Century Gothic"/>
                <a:ea typeface="Century Gothic"/>
                <a:cs typeface="Century Gothic"/>
                <a:sym typeface="Century Gothic"/>
              </a:rPr>
            </a:br>
            <a:endParaRPr sz="1200">
              <a:solidFill>
                <a:schemeClr val="dk1"/>
              </a:solidFill>
              <a:latin typeface="Century Gothic"/>
              <a:ea typeface="Century Gothic"/>
              <a:cs typeface="Century Gothic"/>
              <a:sym typeface="Century Gothic"/>
            </a:endParaRPr>
          </a:p>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entury Gothic"/>
                <a:ea typeface="Century Gothic"/>
                <a:cs typeface="Century Gothic"/>
                <a:sym typeface="Century Gothic"/>
              </a:rPr>
              <a:t>Submit in body of email (no attachments!). Include contact info and brief bio. </a:t>
            </a:r>
            <a:endParaRPr sz="2800">
              <a:solidFill>
                <a:schemeClr val="dk1"/>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Google Shape;185;p25"/>
          <p:cNvSpPr txBox="1"/>
          <p:nvPr>
            <p:ph idx="1" type="body"/>
          </p:nvPr>
        </p:nvSpPr>
        <p:spPr>
          <a:xfrm>
            <a:off x="631063" y="289082"/>
            <a:ext cx="8721004" cy="1043188"/>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224"/>
              <a:buFont typeface="Noto Sans Symbols"/>
              <a:buNone/>
            </a:pPr>
            <a:r>
              <a:t/>
            </a:r>
            <a:endParaRPr b="0" i="0" sz="1530"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944"/>
              <a:buFont typeface="Noto Sans Symbols"/>
              <a:buNone/>
            </a:pPr>
            <a:r>
              <a:rPr b="1" i="0" lang="en-US" sz="4930" u="none" cap="none" strike="noStrike">
                <a:solidFill>
                  <a:schemeClr val="accent2"/>
                </a:solidFill>
                <a:latin typeface="Century Gothic"/>
                <a:ea typeface="Century Gothic"/>
                <a:cs typeface="Century Gothic"/>
                <a:sym typeface="Century Gothic"/>
              </a:rPr>
              <a:t>Op-Eds</a:t>
            </a:r>
            <a:endParaRPr/>
          </a:p>
        </p:txBody>
      </p:sp>
      <p:sp>
        <p:nvSpPr>
          <p:cNvPr id="186" name="Google Shape;186;p25"/>
          <p:cNvSpPr txBox="1"/>
          <p:nvPr/>
        </p:nvSpPr>
        <p:spPr>
          <a:xfrm>
            <a:off x="631063" y="1624124"/>
            <a:ext cx="9016425" cy="4339650"/>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entury Gothic"/>
                <a:ea typeface="Century Gothic"/>
                <a:cs typeface="Century Gothic"/>
                <a:sym typeface="Century Gothic"/>
              </a:rPr>
              <a:t>Same content guidelines as Letters. </a:t>
            </a:r>
            <a:br>
              <a:rPr lang="en-US" sz="2800">
                <a:solidFill>
                  <a:schemeClr val="dk1"/>
                </a:solidFill>
                <a:latin typeface="Century Gothic"/>
                <a:ea typeface="Century Gothic"/>
                <a:cs typeface="Century Gothic"/>
                <a:sym typeface="Century Gothic"/>
              </a:rPr>
            </a:br>
            <a:endParaRPr sz="1050">
              <a:solidFill>
                <a:schemeClr val="dk1"/>
              </a:solidFill>
              <a:latin typeface="Century Gothic"/>
              <a:ea typeface="Century Gothic"/>
              <a:cs typeface="Century Gothic"/>
              <a:sym typeface="Century Gothic"/>
            </a:endParaRPr>
          </a:p>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entury Gothic"/>
                <a:ea typeface="Century Gothic"/>
                <a:cs typeface="Century Gothic"/>
                <a:sym typeface="Century Gothic"/>
              </a:rPr>
              <a:t>Length = about 600 words.</a:t>
            </a:r>
            <a:br>
              <a:rPr lang="en-US" sz="2800">
                <a:solidFill>
                  <a:schemeClr val="dk1"/>
                </a:solidFill>
                <a:latin typeface="Century Gothic"/>
                <a:ea typeface="Century Gothic"/>
                <a:cs typeface="Century Gothic"/>
                <a:sym typeface="Century Gothic"/>
              </a:rPr>
            </a:br>
            <a:endParaRPr sz="1050">
              <a:solidFill>
                <a:schemeClr val="dk1"/>
              </a:solidFill>
              <a:latin typeface="Century Gothic"/>
              <a:ea typeface="Century Gothic"/>
              <a:cs typeface="Century Gothic"/>
              <a:sym typeface="Century Gothic"/>
            </a:endParaRPr>
          </a:p>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entury Gothic"/>
                <a:ea typeface="Century Gothic"/>
                <a:cs typeface="Century Gothic"/>
                <a:sym typeface="Century Gothic"/>
              </a:rPr>
              <a:t>Submit in body of email with contact &amp; short bio.</a:t>
            </a:r>
            <a:br>
              <a:rPr lang="en-US" sz="2800">
                <a:solidFill>
                  <a:schemeClr val="dk1"/>
                </a:solidFill>
                <a:latin typeface="Century Gothic"/>
                <a:ea typeface="Century Gothic"/>
                <a:cs typeface="Century Gothic"/>
                <a:sym typeface="Century Gothic"/>
              </a:rPr>
            </a:br>
            <a:endParaRPr sz="1050">
              <a:solidFill>
                <a:schemeClr val="dk1"/>
              </a:solidFill>
              <a:latin typeface="Century Gothic"/>
              <a:ea typeface="Century Gothic"/>
              <a:cs typeface="Century Gothic"/>
              <a:sym typeface="Century Gothic"/>
            </a:endParaRPr>
          </a:p>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entury Gothic"/>
                <a:ea typeface="Century Gothic"/>
                <a:cs typeface="Century Gothic"/>
                <a:sym typeface="Century Gothic"/>
              </a:rPr>
              <a:t>If accepted, you may be asked to edit down </a:t>
            </a:r>
            <a:br>
              <a:rPr lang="en-US" sz="2800">
                <a:solidFill>
                  <a:schemeClr val="dk1"/>
                </a:solidFill>
                <a:latin typeface="Century Gothic"/>
                <a:ea typeface="Century Gothic"/>
                <a:cs typeface="Century Gothic"/>
                <a:sym typeface="Century Gothic"/>
              </a:rPr>
            </a:br>
            <a:r>
              <a:rPr lang="en-US" sz="2800">
                <a:solidFill>
                  <a:schemeClr val="dk1"/>
                </a:solidFill>
                <a:latin typeface="Century Gothic"/>
                <a:ea typeface="Century Gothic"/>
                <a:cs typeface="Century Gothic"/>
                <a:sym typeface="Century Gothic"/>
              </a:rPr>
              <a:t>&amp; provide a photo.  </a:t>
            </a:r>
            <a:br>
              <a:rPr lang="en-US" sz="2800">
                <a:solidFill>
                  <a:schemeClr val="dk1"/>
                </a:solidFill>
                <a:latin typeface="Century Gothic"/>
                <a:ea typeface="Century Gothic"/>
                <a:cs typeface="Century Gothic"/>
                <a:sym typeface="Century Gothic"/>
              </a:rPr>
            </a:br>
            <a:endParaRPr sz="1050">
              <a:solidFill>
                <a:schemeClr val="dk1"/>
              </a:solidFill>
              <a:latin typeface="Century Gothic"/>
              <a:ea typeface="Century Gothic"/>
              <a:cs typeface="Century Gothic"/>
              <a:sym typeface="Century Gothic"/>
            </a:endParaRPr>
          </a:p>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entury Gothic"/>
                <a:ea typeface="Century Gothic"/>
                <a:cs typeface="Century Gothic"/>
                <a:sym typeface="Century Gothic"/>
              </a:rPr>
              <a:t>Consult publication guidelines for length &amp; submission. Only submit to 1 paper at a time!</a:t>
            </a:r>
            <a:endParaRPr/>
          </a:p>
          <a:p>
            <a:pPr indent="-107950" lvl="0" marL="285750" marR="0" rtl="0" algn="l">
              <a:spcBef>
                <a:spcPts val="0"/>
              </a:spcBef>
              <a:spcAft>
                <a:spcPts val="0"/>
              </a:spcAft>
              <a:buClr>
                <a:schemeClr val="dk1"/>
              </a:buClr>
              <a:buSzPts val="2800"/>
              <a:buFont typeface="Arial"/>
              <a:buNone/>
            </a:pPr>
            <a:r>
              <a:t/>
            </a:r>
            <a:endParaRPr sz="2800">
              <a:solidFill>
                <a:schemeClr val="dk1"/>
              </a:solidFill>
              <a:latin typeface="Century Gothic"/>
              <a:ea typeface="Century Gothic"/>
              <a:cs typeface="Century Gothic"/>
              <a:sym typeface="Century Gothic"/>
            </a:endParaRPr>
          </a:p>
          <a:p>
            <a:pPr indent="-222250" lvl="0" marL="285750" marR="0" rtl="0" algn="l">
              <a:spcBef>
                <a:spcPts val="0"/>
              </a:spcBef>
              <a:spcAft>
                <a:spcPts val="0"/>
              </a:spcAft>
              <a:buClr>
                <a:schemeClr val="dk1"/>
              </a:buClr>
              <a:buSzPts val="1000"/>
              <a:buFont typeface="Arial"/>
              <a:buNone/>
            </a:pPr>
            <a:r>
              <a:t/>
            </a:r>
            <a:endParaRPr sz="1000">
              <a:solidFill>
                <a:schemeClr val="dk1"/>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26"/>
          <p:cNvSpPr txBox="1"/>
          <p:nvPr>
            <p:ph idx="1" type="body"/>
          </p:nvPr>
        </p:nvSpPr>
        <p:spPr>
          <a:xfrm>
            <a:off x="631063" y="289082"/>
            <a:ext cx="8721004" cy="1043188"/>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224"/>
              <a:buFont typeface="Noto Sans Symbols"/>
              <a:buNone/>
            </a:pPr>
            <a:r>
              <a:t/>
            </a:r>
            <a:endParaRPr b="0" i="0" sz="1530"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944"/>
              <a:buFont typeface="Noto Sans Symbols"/>
              <a:buNone/>
            </a:pPr>
            <a:r>
              <a:rPr b="1" i="0" lang="en-US" sz="4930" u="none" cap="none" strike="noStrike">
                <a:solidFill>
                  <a:schemeClr val="accent2"/>
                </a:solidFill>
                <a:latin typeface="Century Gothic"/>
                <a:ea typeface="Century Gothic"/>
                <a:cs typeface="Century Gothic"/>
                <a:sym typeface="Century Gothic"/>
              </a:rPr>
              <a:t>Editorial Board Meetings</a:t>
            </a:r>
            <a:endParaRPr/>
          </a:p>
        </p:txBody>
      </p:sp>
      <p:sp>
        <p:nvSpPr>
          <p:cNvPr id="192" name="Google Shape;192;p26"/>
          <p:cNvSpPr txBox="1"/>
          <p:nvPr/>
        </p:nvSpPr>
        <p:spPr>
          <a:xfrm>
            <a:off x="631063" y="1624124"/>
            <a:ext cx="9016425" cy="498598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800">
                <a:solidFill>
                  <a:schemeClr val="dk1"/>
                </a:solidFill>
                <a:latin typeface="Century Gothic"/>
                <a:ea typeface="Century Gothic"/>
                <a:cs typeface="Century Gothic"/>
                <a:sym typeface="Century Gothic"/>
              </a:rPr>
              <a:t>What is an editorial board?</a:t>
            </a:r>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entury Gothic"/>
                <a:ea typeface="Century Gothic"/>
                <a:cs typeface="Century Gothic"/>
                <a:sym typeface="Century Gothic"/>
              </a:rPr>
              <a:t>Includes editorial page editor, editorial writers, &amp; reporters from various beats. Determines topics and positions for editorials. </a:t>
            </a:r>
            <a:endParaRPr/>
          </a:p>
          <a:p>
            <a:pPr indent="-279400" lvl="0" marL="457200" marR="0" rtl="0" algn="l">
              <a:spcBef>
                <a:spcPts val="0"/>
              </a:spcBef>
              <a:spcAft>
                <a:spcPts val="0"/>
              </a:spcAft>
              <a:buClr>
                <a:schemeClr val="dk1"/>
              </a:buClr>
              <a:buSzPts val="2800"/>
              <a:buFont typeface="Arial"/>
              <a:buNone/>
            </a:pPr>
            <a:r>
              <a:t/>
            </a:r>
            <a:endParaRPr sz="2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rPr b="1" lang="en-US" sz="2800">
                <a:solidFill>
                  <a:schemeClr val="dk1"/>
                </a:solidFill>
                <a:latin typeface="Century Gothic"/>
                <a:ea typeface="Century Gothic"/>
                <a:cs typeface="Century Gothic"/>
                <a:sym typeface="Century Gothic"/>
              </a:rPr>
              <a:t>Why meet with the editorial board? </a:t>
            </a:r>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entury Gothic"/>
                <a:ea typeface="Century Gothic"/>
                <a:cs typeface="Century Gothic"/>
                <a:sym typeface="Century Gothic"/>
              </a:rPr>
              <a:t>Educate editors and reporters</a:t>
            </a:r>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entury Gothic"/>
                <a:ea typeface="Century Gothic"/>
                <a:cs typeface="Century Gothic"/>
                <a:sym typeface="Century Gothic"/>
              </a:rPr>
              <a:t>Establish relationship with staff</a:t>
            </a:r>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entury Gothic"/>
                <a:ea typeface="Century Gothic"/>
                <a:cs typeface="Century Gothic"/>
                <a:sym typeface="Century Gothic"/>
              </a:rPr>
              <a:t>Request endorsement of single payer</a:t>
            </a:r>
            <a:endParaRPr/>
          </a:p>
          <a:p>
            <a:pPr indent="-279400" lvl="0" marL="457200" marR="0" rtl="0" algn="l">
              <a:spcBef>
                <a:spcPts val="0"/>
              </a:spcBef>
              <a:spcAft>
                <a:spcPts val="0"/>
              </a:spcAft>
              <a:buClr>
                <a:schemeClr val="dk1"/>
              </a:buClr>
              <a:buSzPts val="2800"/>
              <a:buFont typeface="Arial"/>
              <a:buNone/>
            </a:pPr>
            <a:r>
              <a:t/>
            </a:r>
            <a:endParaRPr b="1" sz="2800">
              <a:solidFill>
                <a:schemeClr val="dk1"/>
              </a:solidFill>
              <a:latin typeface="Century Gothic"/>
              <a:ea typeface="Century Gothic"/>
              <a:cs typeface="Century Gothic"/>
              <a:sym typeface="Century Gothic"/>
            </a:endParaRPr>
          </a:p>
          <a:p>
            <a:pPr indent="-279400" lvl="0" marL="457200" marR="0" rtl="0" algn="l">
              <a:spcBef>
                <a:spcPts val="0"/>
              </a:spcBef>
              <a:spcAft>
                <a:spcPts val="0"/>
              </a:spcAft>
              <a:buClr>
                <a:schemeClr val="dk1"/>
              </a:buClr>
              <a:buSzPts val="2800"/>
              <a:buFont typeface="Arial"/>
              <a:buNone/>
            </a:pPr>
            <a:r>
              <a:t/>
            </a:r>
            <a:endParaRPr sz="2800">
              <a:solidFill>
                <a:schemeClr val="dk1"/>
              </a:solidFill>
              <a:latin typeface="Century Gothic"/>
              <a:ea typeface="Century Gothic"/>
              <a:cs typeface="Century Gothic"/>
              <a:sym typeface="Century Gothic"/>
            </a:endParaRPr>
          </a:p>
          <a:p>
            <a:pPr indent="-222250" lvl="0" marL="285750" marR="0" rtl="0" algn="l">
              <a:spcBef>
                <a:spcPts val="0"/>
              </a:spcBef>
              <a:spcAft>
                <a:spcPts val="0"/>
              </a:spcAft>
              <a:buClr>
                <a:schemeClr val="dk1"/>
              </a:buClr>
              <a:buSzPts val="1000"/>
              <a:buFont typeface="Arial"/>
              <a:buNone/>
            </a:pPr>
            <a:r>
              <a:t/>
            </a:r>
            <a:endParaRPr sz="1000">
              <a:solidFill>
                <a:schemeClr val="dk1"/>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